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61" r:id="rId1"/>
  </p:sldMasterIdLst>
  <p:sldIdLst>
    <p:sldId id="256" r:id="rId2"/>
  </p:sldIdLst>
  <p:sldSz cx="7561263" cy="10693400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8">
          <p15:clr>
            <a:srgbClr val="A4A3A4"/>
          </p15:clr>
        </p15:guide>
        <p15:guide id="2" pos="238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E020"/>
    <a:srgbClr val="5C4282"/>
    <a:srgbClr val="666699"/>
    <a:srgbClr val="E269FF"/>
    <a:srgbClr val="9E6900"/>
    <a:srgbClr val="F7F3EB"/>
    <a:srgbClr val="997335"/>
    <a:srgbClr val="E6E6E6"/>
    <a:srgbClr val="D8C547"/>
    <a:srgbClr val="4E45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112" d="100"/>
          <a:sy n="112" d="100"/>
        </p:scale>
        <p:origin x="1194" y="-4182"/>
      </p:cViewPr>
      <p:guideLst>
        <p:guide orient="horz" pos="3368"/>
        <p:guide pos="238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7095" y="1750055"/>
            <a:ext cx="6427074" cy="3722887"/>
          </a:xfrm>
        </p:spPr>
        <p:txBody>
          <a:bodyPr anchor="b"/>
          <a:lstStyle>
            <a:lvl1pPr algn="ctr">
              <a:defRPr sz="4961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5158" y="5616511"/>
            <a:ext cx="5670947" cy="2581762"/>
          </a:xfrm>
        </p:spPr>
        <p:txBody>
          <a:bodyPr/>
          <a:lstStyle>
            <a:lvl1pPr marL="0" indent="0" algn="ctr">
              <a:buNone/>
              <a:defRPr sz="1985"/>
            </a:lvl1pPr>
            <a:lvl2pPr marL="378059" indent="0" algn="ctr">
              <a:buNone/>
              <a:defRPr sz="1654"/>
            </a:lvl2pPr>
            <a:lvl3pPr marL="756117" indent="0" algn="ctr">
              <a:buNone/>
              <a:defRPr sz="1488"/>
            </a:lvl3pPr>
            <a:lvl4pPr marL="1134176" indent="0" algn="ctr">
              <a:buNone/>
              <a:defRPr sz="1323"/>
            </a:lvl4pPr>
            <a:lvl5pPr marL="1512235" indent="0" algn="ctr">
              <a:buNone/>
              <a:defRPr sz="1323"/>
            </a:lvl5pPr>
            <a:lvl6pPr marL="1890293" indent="0" algn="ctr">
              <a:buNone/>
              <a:defRPr sz="1323"/>
            </a:lvl6pPr>
            <a:lvl7pPr marL="2268352" indent="0" algn="ctr">
              <a:buNone/>
              <a:defRPr sz="1323"/>
            </a:lvl7pPr>
            <a:lvl8pPr marL="2646411" indent="0" algn="ctr">
              <a:buNone/>
              <a:defRPr sz="1323"/>
            </a:lvl8pPr>
            <a:lvl9pPr marL="3024469" indent="0" algn="ctr">
              <a:buNone/>
              <a:defRPr sz="1323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D3D83-2CF5-4729-8B54-ECD82BC7A98C}" type="datetimeFigureOut">
              <a:rPr kumimoji="1" lang="ja-JP" altLang="en-US" smtClean="0"/>
              <a:pPr/>
              <a:t>2025/8/8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C3A47-54ED-4F2B-AC0D-D5FF449470B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25384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D3D83-2CF5-4729-8B54-ECD82BC7A98C}" type="datetimeFigureOut">
              <a:rPr kumimoji="1" lang="ja-JP" altLang="en-US" smtClean="0"/>
              <a:pPr/>
              <a:t>2025/8/8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C3A47-54ED-4F2B-AC0D-D5FF449470B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2513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11029" y="569325"/>
            <a:ext cx="1630397" cy="9062162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837" y="569325"/>
            <a:ext cx="4796676" cy="9062162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D3D83-2CF5-4729-8B54-ECD82BC7A98C}" type="datetimeFigureOut">
              <a:rPr kumimoji="1" lang="ja-JP" altLang="en-US" smtClean="0"/>
              <a:pPr/>
              <a:t>2025/8/8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C3A47-54ED-4F2B-AC0D-D5FF449470B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0355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D3D83-2CF5-4729-8B54-ECD82BC7A98C}" type="datetimeFigureOut">
              <a:rPr kumimoji="1" lang="ja-JP" altLang="en-US" smtClean="0"/>
              <a:pPr/>
              <a:t>2025/8/8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C3A47-54ED-4F2B-AC0D-D5FF449470B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5691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899" y="2665927"/>
            <a:ext cx="6521589" cy="4448157"/>
          </a:xfrm>
        </p:spPr>
        <p:txBody>
          <a:bodyPr anchor="b"/>
          <a:lstStyle>
            <a:lvl1pPr>
              <a:defRPr sz="4961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899" y="7156165"/>
            <a:ext cx="6521589" cy="2339180"/>
          </a:xfrm>
        </p:spPr>
        <p:txBody>
          <a:bodyPr/>
          <a:lstStyle>
            <a:lvl1pPr marL="0" indent="0">
              <a:buNone/>
              <a:defRPr sz="1985">
                <a:solidFill>
                  <a:schemeClr val="tx1"/>
                </a:solidFill>
              </a:defRPr>
            </a:lvl1pPr>
            <a:lvl2pPr marL="378059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2pPr>
            <a:lvl3pPr marL="756117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417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2235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9029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835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641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44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D3D83-2CF5-4729-8B54-ECD82BC7A98C}" type="datetimeFigureOut">
              <a:rPr kumimoji="1" lang="ja-JP" altLang="en-US" smtClean="0"/>
              <a:pPr/>
              <a:t>2025/8/8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C3A47-54ED-4F2B-AC0D-D5FF449470B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9864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837" y="2846623"/>
            <a:ext cx="3213537" cy="678486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889" y="2846623"/>
            <a:ext cx="3213537" cy="678486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D3D83-2CF5-4729-8B54-ECD82BC7A98C}" type="datetimeFigureOut">
              <a:rPr kumimoji="1" lang="ja-JP" altLang="en-US" smtClean="0"/>
              <a:pPr/>
              <a:t>2025/8/8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C3A47-54ED-4F2B-AC0D-D5FF449470B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8773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822" y="569327"/>
            <a:ext cx="6521589" cy="2066896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823" y="2621369"/>
            <a:ext cx="3198768" cy="1284692"/>
          </a:xfrm>
        </p:spPr>
        <p:txBody>
          <a:bodyPr anchor="b"/>
          <a:lstStyle>
            <a:lvl1pPr marL="0" indent="0">
              <a:buNone/>
              <a:defRPr sz="1985" b="1"/>
            </a:lvl1pPr>
            <a:lvl2pPr marL="378059" indent="0">
              <a:buNone/>
              <a:defRPr sz="1654" b="1"/>
            </a:lvl2pPr>
            <a:lvl3pPr marL="756117" indent="0">
              <a:buNone/>
              <a:defRPr sz="1488" b="1"/>
            </a:lvl3pPr>
            <a:lvl4pPr marL="1134176" indent="0">
              <a:buNone/>
              <a:defRPr sz="1323" b="1"/>
            </a:lvl4pPr>
            <a:lvl5pPr marL="1512235" indent="0">
              <a:buNone/>
              <a:defRPr sz="1323" b="1"/>
            </a:lvl5pPr>
            <a:lvl6pPr marL="1890293" indent="0">
              <a:buNone/>
              <a:defRPr sz="1323" b="1"/>
            </a:lvl6pPr>
            <a:lvl7pPr marL="2268352" indent="0">
              <a:buNone/>
              <a:defRPr sz="1323" b="1"/>
            </a:lvl7pPr>
            <a:lvl8pPr marL="2646411" indent="0">
              <a:buNone/>
              <a:defRPr sz="1323" b="1"/>
            </a:lvl8pPr>
            <a:lvl9pPr marL="3024469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823" y="3906061"/>
            <a:ext cx="3198768" cy="574522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890" y="2621369"/>
            <a:ext cx="3214522" cy="1284692"/>
          </a:xfrm>
        </p:spPr>
        <p:txBody>
          <a:bodyPr anchor="b"/>
          <a:lstStyle>
            <a:lvl1pPr marL="0" indent="0">
              <a:buNone/>
              <a:defRPr sz="1985" b="1"/>
            </a:lvl1pPr>
            <a:lvl2pPr marL="378059" indent="0">
              <a:buNone/>
              <a:defRPr sz="1654" b="1"/>
            </a:lvl2pPr>
            <a:lvl3pPr marL="756117" indent="0">
              <a:buNone/>
              <a:defRPr sz="1488" b="1"/>
            </a:lvl3pPr>
            <a:lvl4pPr marL="1134176" indent="0">
              <a:buNone/>
              <a:defRPr sz="1323" b="1"/>
            </a:lvl4pPr>
            <a:lvl5pPr marL="1512235" indent="0">
              <a:buNone/>
              <a:defRPr sz="1323" b="1"/>
            </a:lvl5pPr>
            <a:lvl6pPr marL="1890293" indent="0">
              <a:buNone/>
              <a:defRPr sz="1323" b="1"/>
            </a:lvl6pPr>
            <a:lvl7pPr marL="2268352" indent="0">
              <a:buNone/>
              <a:defRPr sz="1323" b="1"/>
            </a:lvl7pPr>
            <a:lvl8pPr marL="2646411" indent="0">
              <a:buNone/>
              <a:defRPr sz="1323" b="1"/>
            </a:lvl8pPr>
            <a:lvl9pPr marL="3024469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890" y="3906061"/>
            <a:ext cx="3214522" cy="574522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D3D83-2CF5-4729-8B54-ECD82BC7A98C}" type="datetimeFigureOut">
              <a:rPr kumimoji="1" lang="ja-JP" altLang="en-US" smtClean="0"/>
              <a:pPr/>
              <a:t>2025/8/8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C3A47-54ED-4F2B-AC0D-D5FF449470B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07412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D3D83-2CF5-4729-8B54-ECD82BC7A98C}" type="datetimeFigureOut">
              <a:rPr kumimoji="1" lang="ja-JP" altLang="en-US" smtClean="0"/>
              <a:pPr/>
              <a:t>2025/8/8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C3A47-54ED-4F2B-AC0D-D5FF449470B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7903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D3D83-2CF5-4729-8B54-ECD82BC7A98C}" type="datetimeFigureOut">
              <a:rPr kumimoji="1" lang="ja-JP" altLang="en-US" smtClean="0"/>
              <a:pPr/>
              <a:t>2025/8/8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C3A47-54ED-4F2B-AC0D-D5FF449470B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0225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822" y="712893"/>
            <a:ext cx="2438704" cy="2495127"/>
          </a:xfrm>
        </p:spPr>
        <p:txBody>
          <a:bodyPr anchor="b"/>
          <a:lstStyle>
            <a:lvl1pPr>
              <a:defRPr sz="2646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4522" y="1539654"/>
            <a:ext cx="3827889" cy="7599245"/>
          </a:xfrm>
        </p:spPr>
        <p:txBody>
          <a:bodyPr/>
          <a:lstStyle>
            <a:lvl1pPr>
              <a:defRPr sz="2646"/>
            </a:lvl1pPr>
            <a:lvl2pPr>
              <a:defRPr sz="2315"/>
            </a:lvl2pPr>
            <a:lvl3pPr>
              <a:defRPr sz="1985"/>
            </a:lvl3pPr>
            <a:lvl4pPr>
              <a:defRPr sz="1654"/>
            </a:lvl4pPr>
            <a:lvl5pPr>
              <a:defRPr sz="1654"/>
            </a:lvl5pPr>
            <a:lvl6pPr>
              <a:defRPr sz="1654"/>
            </a:lvl6pPr>
            <a:lvl7pPr>
              <a:defRPr sz="1654"/>
            </a:lvl7pPr>
            <a:lvl8pPr>
              <a:defRPr sz="1654"/>
            </a:lvl8pPr>
            <a:lvl9pPr>
              <a:defRPr sz="1654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822" y="3208020"/>
            <a:ext cx="2438704" cy="5943254"/>
          </a:xfrm>
        </p:spPr>
        <p:txBody>
          <a:bodyPr/>
          <a:lstStyle>
            <a:lvl1pPr marL="0" indent="0">
              <a:buNone/>
              <a:defRPr sz="1323"/>
            </a:lvl1pPr>
            <a:lvl2pPr marL="378059" indent="0">
              <a:buNone/>
              <a:defRPr sz="1158"/>
            </a:lvl2pPr>
            <a:lvl3pPr marL="756117" indent="0">
              <a:buNone/>
              <a:defRPr sz="992"/>
            </a:lvl3pPr>
            <a:lvl4pPr marL="1134176" indent="0">
              <a:buNone/>
              <a:defRPr sz="827"/>
            </a:lvl4pPr>
            <a:lvl5pPr marL="1512235" indent="0">
              <a:buNone/>
              <a:defRPr sz="827"/>
            </a:lvl5pPr>
            <a:lvl6pPr marL="1890293" indent="0">
              <a:buNone/>
              <a:defRPr sz="827"/>
            </a:lvl6pPr>
            <a:lvl7pPr marL="2268352" indent="0">
              <a:buNone/>
              <a:defRPr sz="827"/>
            </a:lvl7pPr>
            <a:lvl8pPr marL="2646411" indent="0">
              <a:buNone/>
              <a:defRPr sz="827"/>
            </a:lvl8pPr>
            <a:lvl9pPr marL="3024469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D3D83-2CF5-4729-8B54-ECD82BC7A98C}" type="datetimeFigureOut">
              <a:rPr kumimoji="1" lang="ja-JP" altLang="en-US" smtClean="0"/>
              <a:pPr/>
              <a:t>2025/8/8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C3A47-54ED-4F2B-AC0D-D5FF449470B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09421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822" y="712893"/>
            <a:ext cx="2438704" cy="2495127"/>
          </a:xfrm>
        </p:spPr>
        <p:txBody>
          <a:bodyPr anchor="b"/>
          <a:lstStyle>
            <a:lvl1pPr>
              <a:defRPr sz="2646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4522" y="1539654"/>
            <a:ext cx="3827889" cy="7599245"/>
          </a:xfrm>
        </p:spPr>
        <p:txBody>
          <a:bodyPr anchor="t"/>
          <a:lstStyle>
            <a:lvl1pPr marL="0" indent="0">
              <a:buNone/>
              <a:defRPr sz="2646"/>
            </a:lvl1pPr>
            <a:lvl2pPr marL="378059" indent="0">
              <a:buNone/>
              <a:defRPr sz="2315"/>
            </a:lvl2pPr>
            <a:lvl3pPr marL="756117" indent="0">
              <a:buNone/>
              <a:defRPr sz="1985"/>
            </a:lvl3pPr>
            <a:lvl4pPr marL="1134176" indent="0">
              <a:buNone/>
              <a:defRPr sz="1654"/>
            </a:lvl4pPr>
            <a:lvl5pPr marL="1512235" indent="0">
              <a:buNone/>
              <a:defRPr sz="1654"/>
            </a:lvl5pPr>
            <a:lvl6pPr marL="1890293" indent="0">
              <a:buNone/>
              <a:defRPr sz="1654"/>
            </a:lvl6pPr>
            <a:lvl7pPr marL="2268352" indent="0">
              <a:buNone/>
              <a:defRPr sz="1654"/>
            </a:lvl7pPr>
            <a:lvl8pPr marL="2646411" indent="0">
              <a:buNone/>
              <a:defRPr sz="1654"/>
            </a:lvl8pPr>
            <a:lvl9pPr marL="3024469" indent="0">
              <a:buNone/>
              <a:defRPr sz="1654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822" y="3208020"/>
            <a:ext cx="2438704" cy="5943254"/>
          </a:xfrm>
        </p:spPr>
        <p:txBody>
          <a:bodyPr/>
          <a:lstStyle>
            <a:lvl1pPr marL="0" indent="0">
              <a:buNone/>
              <a:defRPr sz="1323"/>
            </a:lvl1pPr>
            <a:lvl2pPr marL="378059" indent="0">
              <a:buNone/>
              <a:defRPr sz="1158"/>
            </a:lvl2pPr>
            <a:lvl3pPr marL="756117" indent="0">
              <a:buNone/>
              <a:defRPr sz="992"/>
            </a:lvl3pPr>
            <a:lvl4pPr marL="1134176" indent="0">
              <a:buNone/>
              <a:defRPr sz="827"/>
            </a:lvl4pPr>
            <a:lvl5pPr marL="1512235" indent="0">
              <a:buNone/>
              <a:defRPr sz="827"/>
            </a:lvl5pPr>
            <a:lvl6pPr marL="1890293" indent="0">
              <a:buNone/>
              <a:defRPr sz="827"/>
            </a:lvl6pPr>
            <a:lvl7pPr marL="2268352" indent="0">
              <a:buNone/>
              <a:defRPr sz="827"/>
            </a:lvl7pPr>
            <a:lvl8pPr marL="2646411" indent="0">
              <a:buNone/>
              <a:defRPr sz="827"/>
            </a:lvl8pPr>
            <a:lvl9pPr marL="3024469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D3D83-2CF5-4729-8B54-ECD82BC7A98C}" type="datetimeFigureOut">
              <a:rPr kumimoji="1" lang="ja-JP" altLang="en-US" smtClean="0"/>
              <a:pPr/>
              <a:t>2025/8/8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C3A47-54ED-4F2B-AC0D-D5FF449470B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63442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EBCDD"/>
            </a:gs>
            <a:gs pos="20000">
              <a:srgbClr val="FFD5F2"/>
            </a:gs>
            <a:gs pos="45000">
              <a:srgbClr val="FFFF66"/>
            </a:gs>
            <a:gs pos="100000">
              <a:srgbClr val="7030A0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837" y="569327"/>
            <a:ext cx="6521589" cy="20668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837" y="2846623"/>
            <a:ext cx="6521589" cy="6784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837" y="9911200"/>
            <a:ext cx="1701284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1D3D83-2CF5-4729-8B54-ECD82BC7A98C}" type="datetimeFigureOut">
              <a:rPr kumimoji="1" lang="ja-JP" altLang="en-US" smtClean="0"/>
              <a:pPr/>
              <a:t>2025/8/8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669" y="9911200"/>
            <a:ext cx="2551926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40142" y="9911200"/>
            <a:ext cx="1701284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AC3A47-54ED-4F2B-AC0D-D5FF449470B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13242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62" r:id="rId1"/>
    <p:sldLayoutId id="2147484163" r:id="rId2"/>
    <p:sldLayoutId id="2147484164" r:id="rId3"/>
    <p:sldLayoutId id="2147484165" r:id="rId4"/>
    <p:sldLayoutId id="2147484166" r:id="rId5"/>
    <p:sldLayoutId id="2147484167" r:id="rId6"/>
    <p:sldLayoutId id="2147484168" r:id="rId7"/>
    <p:sldLayoutId id="2147484169" r:id="rId8"/>
    <p:sldLayoutId id="2147484170" r:id="rId9"/>
    <p:sldLayoutId id="2147484171" r:id="rId10"/>
    <p:sldLayoutId id="2147484172" r:id="rId11"/>
  </p:sldLayoutIdLst>
  <p:txStyles>
    <p:titleStyle>
      <a:lvl1pPr algn="l" defTabSz="756117" rtl="0" eaLnBrk="1" latinLnBrk="0" hangingPunct="1">
        <a:lnSpc>
          <a:spcPct val="90000"/>
        </a:lnSpc>
        <a:spcBef>
          <a:spcPct val="0"/>
        </a:spcBef>
        <a:buNone/>
        <a:defRPr kumimoji="1" sz="363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9029" indent="-189029" algn="l" defTabSz="756117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7088" indent="-189029" algn="l" defTabSz="756117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5" kern="1200">
          <a:solidFill>
            <a:schemeClr val="tx1"/>
          </a:solidFill>
          <a:latin typeface="+mn-lt"/>
          <a:ea typeface="+mn-ea"/>
          <a:cs typeface="+mn-cs"/>
        </a:defRPr>
      </a:lvl2pPr>
      <a:lvl3pPr marL="945147" indent="-189029" algn="l" defTabSz="756117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4" kern="1200">
          <a:solidFill>
            <a:schemeClr val="tx1"/>
          </a:solidFill>
          <a:latin typeface="+mn-lt"/>
          <a:ea typeface="+mn-ea"/>
          <a:cs typeface="+mn-cs"/>
        </a:defRPr>
      </a:lvl3pPr>
      <a:lvl4pPr marL="1323205" indent="-189029" algn="l" defTabSz="756117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1264" indent="-189029" algn="l" defTabSz="756117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9323" indent="-189029" algn="l" defTabSz="756117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7381" indent="-189029" algn="l" defTabSz="756117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5440" indent="-189029" algn="l" defTabSz="756117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3499" indent="-189029" algn="l" defTabSz="756117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6117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8059" algn="l" defTabSz="756117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6117" algn="l" defTabSz="756117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4176" algn="l" defTabSz="756117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2235" algn="l" defTabSz="756117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90293" algn="l" defTabSz="756117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8352" algn="l" defTabSz="756117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6411" algn="l" defTabSz="756117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4469" algn="l" defTabSz="756117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image" Target="../media/image2.png"/><Relationship Id="rId21" Type="http://schemas.openxmlformats.org/officeDocument/2006/relationships/image" Target="../media/image18.png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image" Target="../media/image1.png"/><Relationship Id="rId16" Type="http://schemas.openxmlformats.org/officeDocument/2006/relationships/image" Target="../media/image13.png"/><Relationship Id="rId20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8.PNG"/><Relationship Id="rId24" Type="http://schemas.openxmlformats.org/officeDocument/2006/relationships/image" Target="../media/image21.png"/><Relationship Id="rId5" Type="http://schemas.openxmlformats.org/officeDocument/2006/relationships/image" Target="../media/image4.png"/><Relationship Id="rId15" Type="http://schemas.openxmlformats.org/officeDocument/2006/relationships/image" Target="../media/image12.png"/><Relationship Id="rId23" Type="http://schemas.openxmlformats.org/officeDocument/2006/relationships/image" Target="../media/image20.jpeg"/><Relationship Id="rId10" Type="http://schemas.openxmlformats.org/officeDocument/2006/relationships/image" Target="../media/image7.png"/><Relationship Id="rId19" Type="http://schemas.openxmlformats.org/officeDocument/2006/relationships/image" Target="../media/image16.jpeg"/><Relationship Id="rId4" Type="http://schemas.openxmlformats.org/officeDocument/2006/relationships/image" Target="../media/image3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Relationship Id="rId22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図 83">
            <a:extLst>
              <a:ext uri="{FF2B5EF4-FFF2-40B4-BE49-F238E27FC236}">
                <a16:creationId xmlns:a16="http://schemas.microsoft.com/office/drawing/2014/main" id="{7F010FA6-F5F3-4C2E-830F-B43F4B8DC4F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tretch>
            <a:fillRect/>
          </a:stretch>
        </p:blipFill>
        <p:spPr>
          <a:xfrm>
            <a:off x="80451" y="2185666"/>
            <a:ext cx="7823772" cy="8385749"/>
          </a:xfrm>
          <a:prstGeom prst="rect">
            <a:avLst/>
          </a:prstGeom>
        </p:spPr>
      </p:pic>
      <p:pic>
        <p:nvPicPr>
          <p:cNvPr id="75" name="図 74">
            <a:extLst>
              <a:ext uri="{FF2B5EF4-FFF2-40B4-BE49-F238E27FC236}">
                <a16:creationId xmlns:a16="http://schemas.microsoft.com/office/drawing/2014/main" id="{83CE23E6-4FE7-4A51-91E9-BF029F3FAD2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798580" y="7609221"/>
            <a:ext cx="8351678" cy="1994049"/>
          </a:xfrm>
          <a:prstGeom prst="rect">
            <a:avLst/>
          </a:prstGeom>
        </p:spPr>
      </p:pic>
      <p:pic>
        <p:nvPicPr>
          <p:cNvPr id="70" name="図 69">
            <a:extLst>
              <a:ext uri="{FF2B5EF4-FFF2-40B4-BE49-F238E27FC236}">
                <a16:creationId xmlns:a16="http://schemas.microsoft.com/office/drawing/2014/main" id="{F4437DEB-6BF8-4F16-BC39-A898EB64AC8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2"/>
          <a:stretch/>
        </p:blipFill>
        <p:spPr>
          <a:xfrm rot="10800000">
            <a:off x="-9452983" y="-36609"/>
            <a:ext cx="6837533" cy="2272087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1019367B-6095-4B2D-A837-D7F0536663F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2"/>
          <a:stretch/>
        </p:blipFill>
        <p:spPr>
          <a:xfrm rot="21210222">
            <a:off x="-8345161" y="1889333"/>
            <a:ext cx="8052951" cy="2667599"/>
          </a:xfrm>
          <a:prstGeom prst="rect">
            <a:avLst/>
          </a:prstGeom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E4F2B3CD-58B5-4D04-BDCC-0BEBF288073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33993">
            <a:off x="-1791827" y="-568733"/>
            <a:ext cx="10012726" cy="5845653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7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8800"/>
                    </a14:imgEffect>
                    <a14:imgEffect>
                      <a14:saturation sat="66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3222" y="-7568642"/>
            <a:ext cx="8036624" cy="6027467"/>
          </a:xfrm>
          <a:prstGeom prst="rect">
            <a:avLst/>
          </a:prstGeom>
          <a:effectLst/>
        </p:spPr>
      </p:pic>
      <p:pic>
        <p:nvPicPr>
          <p:cNvPr id="71" name="図 70">
            <a:extLst>
              <a:ext uri="{FF2B5EF4-FFF2-40B4-BE49-F238E27FC236}">
                <a16:creationId xmlns:a16="http://schemas.microsoft.com/office/drawing/2014/main" id="{F3754EC6-6CA6-4BA4-B6BE-12C32FD8A15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-2428" r="44163"/>
          <a:stretch/>
        </p:blipFill>
        <p:spPr>
          <a:xfrm rot="5400000">
            <a:off x="7827223" y="1075623"/>
            <a:ext cx="10966095" cy="1450722"/>
          </a:xfrm>
          <a:prstGeom prst="rect">
            <a:avLst/>
          </a:prstGeom>
        </p:spPr>
      </p:pic>
      <p:sp>
        <p:nvSpPr>
          <p:cNvPr id="94" name="正方形/長方形 93"/>
          <p:cNvSpPr/>
          <p:nvPr/>
        </p:nvSpPr>
        <p:spPr>
          <a:xfrm>
            <a:off x="9055481" y="1107338"/>
            <a:ext cx="1621016" cy="11239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918047" y="-1073379"/>
            <a:ext cx="48862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5400" spc="300" dirty="0">
                <a:ln w="76200">
                  <a:solidFill>
                    <a:schemeClr val="bg1"/>
                  </a:solidFill>
                </a:ln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リーベルピアノ</a:t>
            </a:r>
          </a:p>
        </p:txBody>
      </p:sp>
      <p:sp>
        <p:nvSpPr>
          <p:cNvPr id="110" name="正方形/長方形 109"/>
          <p:cNvSpPr/>
          <p:nvPr/>
        </p:nvSpPr>
        <p:spPr>
          <a:xfrm>
            <a:off x="-4860899" y="8784094"/>
            <a:ext cx="1765124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ja-JP" altLang="en-US" sz="600" dirty="0"/>
          </a:p>
        </p:txBody>
      </p:sp>
      <p:sp>
        <p:nvSpPr>
          <p:cNvPr id="22" name="正方形/長方形 21"/>
          <p:cNvSpPr/>
          <p:nvPr/>
        </p:nvSpPr>
        <p:spPr>
          <a:xfrm>
            <a:off x="-14579278" y="6649232"/>
            <a:ext cx="5145446" cy="19502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>
            <a:spAutoFit/>
          </a:bodyPr>
          <a:lstStyle/>
          <a:p>
            <a:pPr algn="just"/>
            <a:endParaRPr lang="ja-JP" altLang="en-US" sz="65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79" name="図 7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112423" y="4459578"/>
            <a:ext cx="664211" cy="657154"/>
          </a:xfrm>
          <a:prstGeom prst="rect">
            <a:avLst/>
          </a:prstGeom>
        </p:spPr>
      </p:pic>
      <p:sp>
        <p:nvSpPr>
          <p:cNvPr id="99" name="正方形/長方形 98"/>
          <p:cNvSpPr/>
          <p:nvPr/>
        </p:nvSpPr>
        <p:spPr>
          <a:xfrm>
            <a:off x="8502838" y="2195253"/>
            <a:ext cx="4269524" cy="11542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4800" b="1" dirty="0">
                <a:ln w="19050"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１</a:t>
            </a:r>
            <a:r>
              <a:rPr kumimoji="1" lang="ja-JP" altLang="en-US" sz="3600" b="1" dirty="0">
                <a:ln w="19050"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月</a:t>
            </a:r>
            <a:r>
              <a:rPr kumimoji="1" lang="ja-JP" altLang="en-US" sz="4800" b="1" dirty="0">
                <a:ln w="19050"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１１</a:t>
            </a:r>
            <a:r>
              <a:rPr kumimoji="1" lang="ja-JP" altLang="en-US" sz="3600" b="1" dirty="0">
                <a:ln w="19050"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日</a:t>
            </a:r>
            <a:r>
              <a:rPr kumimoji="1" lang="ja-JP" altLang="en-US" sz="2800" b="1" dirty="0">
                <a:ln w="19050"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（土）</a:t>
            </a:r>
            <a:endParaRPr kumimoji="1" lang="ja-JP" altLang="en-US" sz="4400" b="1" dirty="0">
              <a:ln w="19050">
                <a:solidFill>
                  <a:schemeClr val="bg1">
                    <a:lumMod val="95000"/>
                    <a:lumOff val="5000"/>
                  </a:schemeClr>
                </a:solidFill>
              </a:ln>
              <a:solidFill>
                <a:schemeClr val="bg1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115" name="正方形/長方形 114"/>
          <p:cNvSpPr/>
          <p:nvPr/>
        </p:nvSpPr>
        <p:spPr>
          <a:xfrm>
            <a:off x="8331864" y="2097491"/>
            <a:ext cx="1004854" cy="55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altLang="ja-JP" sz="2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HGｺﾞｼｯｸE"/>
              </a:rPr>
              <a:t>2025</a:t>
            </a:r>
            <a:r>
              <a:rPr lang="ja-JP" altLang="en-US" sz="2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HGｺﾞｼｯｸE"/>
              </a:rPr>
              <a:t>年</a:t>
            </a:r>
            <a:endParaRPr lang="en-US" altLang="ja-JP" sz="20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8" name="正方形/長方形 107"/>
          <p:cNvSpPr/>
          <p:nvPr/>
        </p:nvSpPr>
        <p:spPr>
          <a:xfrm>
            <a:off x="11154593" y="3770486"/>
            <a:ext cx="21556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ja-JP" altLang="en-US" sz="2400" dirty="0">
                <a:ln w="12700">
                  <a:noFill/>
                </a:ln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HGｺﾞｼｯｸE"/>
              </a:rPr>
              <a:t>イベント広場</a:t>
            </a:r>
            <a:endParaRPr lang="en-US" altLang="ja-JP" sz="2400" dirty="0">
              <a:ln w="12700">
                <a:solidFill>
                  <a:sysClr val="windowText" lastClr="000000"/>
                </a:solidFill>
              </a:ln>
              <a:solidFill>
                <a:srgbClr val="00CC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3" name="正方形/長方形 72">
            <a:extLst>
              <a:ext uri="{FF2B5EF4-FFF2-40B4-BE49-F238E27FC236}">
                <a16:creationId xmlns:a16="http://schemas.microsoft.com/office/drawing/2014/main" id="{B2A0C53F-8A46-4F91-8021-71ACCDCCFA65}"/>
              </a:ext>
            </a:extLst>
          </p:cNvPr>
          <p:cNvSpPr/>
          <p:nvPr/>
        </p:nvSpPr>
        <p:spPr>
          <a:xfrm>
            <a:off x="8243359" y="3752962"/>
            <a:ext cx="3222798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dirty="0">
                <a:ln w="12700">
                  <a:noFill/>
                </a:ln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HGｺﾞｼｯｸE"/>
              </a:rPr>
              <a:t>地域交流センター</a:t>
            </a:r>
            <a:endParaRPr lang="en-US" altLang="ja-JP" sz="2800" dirty="0">
              <a:ln w="12700">
                <a:noFill/>
              </a:ln>
              <a:solidFill>
                <a:srgbClr val="00B0F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HGｺﾞｼｯｸE"/>
            </a:endParaRPr>
          </a:p>
          <a:p>
            <a:r>
              <a:rPr lang="ja-JP" altLang="en-US" dirty="0">
                <a:ln w="12700">
                  <a:noFill/>
                </a:ln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HGｺﾞｼｯｸE"/>
              </a:rPr>
              <a:t>（リーベル王寺東館５階）</a:t>
            </a:r>
            <a:endParaRPr lang="en-US" altLang="ja-JP" dirty="0">
              <a:ln w="12700">
                <a:noFill/>
              </a:ln>
              <a:solidFill>
                <a:srgbClr val="00B0F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HGｺﾞｼｯｸE"/>
            </a:endParaRPr>
          </a:p>
        </p:txBody>
      </p:sp>
      <p:sp>
        <p:nvSpPr>
          <p:cNvPr id="123" name="正方形/長方形 122"/>
          <p:cNvSpPr/>
          <p:nvPr/>
        </p:nvSpPr>
        <p:spPr>
          <a:xfrm>
            <a:off x="9924914" y="4271927"/>
            <a:ext cx="2241146" cy="7614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endParaRPr kumimoji="1" lang="ja-JP" altLang="en-US" sz="1400" dirty="0">
              <a:solidFill>
                <a:schemeClr val="bg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25" name="正方形/長方形 124"/>
          <p:cNvSpPr/>
          <p:nvPr/>
        </p:nvSpPr>
        <p:spPr>
          <a:xfrm>
            <a:off x="8812539" y="5249099"/>
            <a:ext cx="2957855" cy="633688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 sz="11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7" name="図 36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093" b="-15439"/>
          <a:stretch/>
        </p:blipFill>
        <p:spPr>
          <a:xfrm>
            <a:off x="-3654596" y="4758876"/>
            <a:ext cx="1264163" cy="527812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C4FC4501-6412-4858-8D5F-5B9A2389775E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5144939" y="-1672134"/>
            <a:ext cx="1898476" cy="2144027"/>
          </a:xfrm>
          <a:prstGeom prst="rect">
            <a:avLst/>
          </a:prstGeom>
        </p:spPr>
      </p:pic>
      <p:grpSp>
        <p:nvGrpSpPr>
          <p:cNvPr id="63" name="グループ化 62">
            <a:extLst>
              <a:ext uri="{FF2B5EF4-FFF2-40B4-BE49-F238E27FC236}">
                <a16:creationId xmlns:a16="http://schemas.microsoft.com/office/drawing/2014/main" id="{F6176D4F-57B6-4D2E-943B-11C24267BF6D}"/>
              </a:ext>
            </a:extLst>
          </p:cNvPr>
          <p:cNvGrpSpPr/>
          <p:nvPr/>
        </p:nvGrpSpPr>
        <p:grpSpPr>
          <a:xfrm>
            <a:off x="-13513104" y="3094906"/>
            <a:ext cx="4920920" cy="1793356"/>
            <a:chOff x="45335" y="7314300"/>
            <a:chExt cx="4920920" cy="1877757"/>
          </a:xfrm>
        </p:grpSpPr>
        <p:sp>
          <p:nvSpPr>
            <p:cNvPr id="64" name="正方形/長方形 63">
              <a:extLst>
                <a:ext uri="{FF2B5EF4-FFF2-40B4-BE49-F238E27FC236}">
                  <a16:creationId xmlns:a16="http://schemas.microsoft.com/office/drawing/2014/main" id="{060CF509-A458-4FC0-BCF8-B534DB2D1A45}"/>
                </a:ext>
              </a:extLst>
            </p:cNvPr>
            <p:cNvSpPr/>
            <p:nvPr/>
          </p:nvSpPr>
          <p:spPr>
            <a:xfrm>
              <a:off x="944974" y="7314300"/>
              <a:ext cx="3969984" cy="75450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/>
              <a:r>
                <a:rPr lang="en-US" altLang="ja-JP" sz="3200" dirty="0"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1</a:t>
              </a:r>
              <a:r>
                <a:rPr lang="ja-JP" altLang="en-US" sz="3200" dirty="0"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月</a:t>
              </a:r>
              <a:r>
                <a:rPr lang="ja-JP" altLang="en-US" sz="4200" b="1" dirty="0"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２７</a:t>
              </a:r>
              <a:r>
                <a:rPr lang="ja-JP" altLang="en-US" sz="4000" b="1" dirty="0"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日</a:t>
              </a:r>
              <a:r>
                <a:rPr lang="ja-JP" altLang="en-US" b="1" dirty="0">
                  <a:solidFill>
                    <a:schemeClr val="bg1"/>
                  </a:solidFill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（土）</a:t>
              </a:r>
              <a:endParaRPr kumimoji="1" lang="ja-JP" altLang="en-US" sz="1200" b="1" dirty="0"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endParaRPr>
            </a:p>
          </p:txBody>
        </p:sp>
        <p:sp>
          <p:nvSpPr>
            <p:cNvPr id="65" name="正方形/長方形 64">
              <a:extLst>
                <a:ext uri="{FF2B5EF4-FFF2-40B4-BE49-F238E27FC236}">
                  <a16:creationId xmlns:a16="http://schemas.microsoft.com/office/drawing/2014/main" id="{A78F24BB-E43D-4178-95EA-6373B28AF3E6}"/>
                </a:ext>
              </a:extLst>
            </p:cNvPr>
            <p:cNvSpPr/>
            <p:nvPr/>
          </p:nvSpPr>
          <p:spPr>
            <a:xfrm>
              <a:off x="94820" y="8668837"/>
              <a:ext cx="388750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ja-JP" altLang="ja-JP" sz="2400" b="1" kern="100" dirty="0">
                  <a:solidFill>
                    <a:sysClr val="windowText" lastClr="000000"/>
                  </a:solidFill>
                  <a:latin typeface="Century"/>
                  <a:ea typeface="HGｺﾞｼｯｸE"/>
                  <a:cs typeface="Times New Roman"/>
                </a:rPr>
                <a:t>午後</a:t>
              </a:r>
              <a:r>
                <a:rPr lang="ja-JP" altLang="ja-JP" sz="2800" b="1" kern="100" dirty="0">
                  <a:solidFill>
                    <a:sysClr val="windowText" lastClr="000000"/>
                  </a:solidFill>
                  <a:latin typeface="Impact"/>
                  <a:ea typeface="HGｺﾞｼｯｸE"/>
                  <a:cs typeface="Times New Roman"/>
                </a:rPr>
                <a:t>２</a:t>
              </a:r>
              <a:r>
                <a:rPr lang="ja-JP" altLang="ja-JP" sz="2800" b="1" kern="100" dirty="0">
                  <a:solidFill>
                    <a:sysClr val="windowText" lastClr="000000"/>
                  </a:solidFill>
                  <a:latin typeface="Century"/>
                  <a:ea typeface="HGｺﾞｼｯｸE"/>
                  <a:cs typeface="Times New Roman"/>
                </a:rPr>
                <a:t>時</a:t>
              </a:r>
              <a:r>
                <a:rPr lang="ja-JP" altLang="ja-JP" sz="2400" b="1" kern="100" dirty="0">
                  <a:solidFill>
                    <a:sysClr val="windowText" lastClr="000000"/>
                  </a:solidFill>
                  <a:latin typeface="Century"/>
                  <a:ea typeface="HGｺﾞｼｯｸE"/>
                  <a:cs typeface="Times New Roman"/>
                </a:rPr>
                <a:t>開演</a:t>
              </a:r>
              <a:r>
                <a:rPr lang="ja-JP" altLang="ja-JP" kern="100" dirty="0">
                  <a:solidFill>
                    <a:sysClr val="windowText" lastClr="000000"/>
                  </a:solidFill>
                  <a:latin typeface="Century"/>
                  <a:ea typeface="HGｺﾞｼｯｸE"/>
                  <a:cs typeface="Times New Roman"/>
                </a:rPr>
                <a:t>（開場</a:t>
              </a:r>
              <a:r>
                <a:rPr lang="en-US" altLang="ja-JP" kern="100" dirty="0">
                  <a:solidFill>
                    <a:sysClr val="windowText" lastClr="000000"/>
                  </a:solidFill>
                  <a:latin typeface="HGSｺﾞｼｯｸE"/>
                  <a:ea typeface="ＭＳ 明朝"/>
                  <a:cs typeface="Times New Roman"/>
                </a:rPr>
                <a:t>30</a:t>
              </a:r>
              <a:r>
                <a:rPr lang="ja-JP" altLang="ja-JP" kern="100" dirty="0">
                  <a:solidFill>
                    <a:sysClr val="windowText" lastClr="000000"/>
                  </a:solidFill>
                  <a:latin typeface="Century"/>
                  <a:ea typeface="HGｺﾞｼｯｸE"/>
                  <a:cs typeface="Times New Roman"/>
                </a:rPr>
                <a:t>分前）</a:t>
              </a:r>
              <a:endParaRPr lang="en-US" altLang="ja-JP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66" name="正方形/長方形 65">
              <a:extLst>
                <a:ext uri="{FF2B5EF4-FFF2-40B4-BE49-F238E27FC236}">
                  <a16:creationId xmlns:a16="http://schemas.microsoft.com/office/drawing/2014/main" id="{AE63A6E3-030C-425A-8EEC-8B30C0B2D3CE}"/>
                </a:ext>
              </a:extLst>
            </p:cNvPr>
            <p:cNvSpPr/>
            <p:nvPr/>
          </p:nvSpPr>
          <p:spPr>
            <a:xfrm>
              <a:off x="45335" y="8194941"/>
              <a:ext cx="2224103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ja-JP" altLang="ja-JP" sz="2200" dirty="0">
                  <a:ln w="0"/>
                  <a:solidFill>
                    <a:sysClr val="windowText" lastClr="00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ea typeface="HGｺﾞｼｯｸE"/>
                </a:rPr>
                <a:t>やわらぎ会館</a:t>
              </a:r>
              <a:endParaRPr lang="en-US" altLang="ja-JP" sz="22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67" name="正方形/長方形 66">
              <a:extLst>
                <a:ext uri="{FF2B5EF4-FFF2-40B4-BE49-F238E27FC236}">
                  <a16:creationId xmlns:a16="http://schemas.microsoft.com/office/drawing/2014/main" id="{2F1807E8-3DB3-45C8-8284-23F11FE34F17}"/>
                </a:ext>
              </a:extLst>
            </p:cNvPr>
            <p:cNvSpPr/>
            <p:nvPr/>
          </p:nvSpPr>
          <p:spPr>
            <a:xfrm>
              <a:off x="1776564" y="8200748"/>
              <a:ext cx="318969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ja-JP" altLang="ja-JP" sz="2400" dirty="0">
                  <a:ln w="0"/>
                  <a:solidFill>
                    <a:sysClr val="windowText" lastClr="00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ea typeface="HGｺﾞｼｯｸE"/>
                </a:rPr>
                <a:t>４階イベントホール</a:t>
              </a:r>
              <a:endParaRPr lang="en-US" altLang="ja-JP" sz="24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68" name="正方形/長方形 67">
              <a:extLst>
                <a:ext uri="{FF2B5EF4-FFF2-40B4-BE49-F238E27FC236}">
                  <a16:creationId xmlns:a16="http://schemas.microsoft.com/office/drawing/2014/main" id="{C8A8BFFB-7DD5-4BA6-9B5E-4605C73618D4}"/>
                </a:ext>
              </a:extLst>
            </p:cNvPr>
            <p:cNvSpPr/>
            <p:nvPr/>
          </p:nvSpPr>
          <p:spPr>
            <a:xfrm>
              <a:off x="130691" y="7590364"/>
              <a:ext cx="95809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n-US" altLang="ja-JP" dirty="0">
                  <a:ln w="0"/>
                  <a:solidFill>
                    <a:sysClr val="windowText" lastClr="00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ea typeface="HGｺﾞｼｯｸE"/>
                </a:rPr>
                <a:t>2024</a:t>
              </a:r>
              <a:r>
                <a:rPr lang="ja-JP" altLang="en-US" dirty="0">
                  <a:ln w="0"/>
                  <a:solidFill>
                    <a:sysClr val="windowText" lastClr="00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ea typeface="HGｺﾞｼｯｸE"/>
                </a:rPr>
                <a:t>年</a:t>
              </a:r>
              <a:endParaRPr lang="en-US" altLang="ja-JP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pic>
        <p:nvPicPr>
          <p:cNvPr id="20" name="図 19">
            <a:extLst>
              <a:ext uri="{FF2B5EF4-FFF2-40B4-BE49-F238E27FC236}">
                <a16:creationId xmlns:a16="http://schemas.microsoft.com/office/drawing/2014/main" id="{A7D4753D-EE8B-4C20-81E3-809720DC6146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-2427" r="60576"/>
          <a:stretch/>
        </p:blipFill>
        <p:spPr>
          <a:xfrm>
            <a:off x="-8576646" y="8784094"/>
            <a:ext cx="7742759" cy="1450722"/>
          </a:xfrm>
          <a:prstGeom prst="rect">
            <a:avLst/>
          </a:prstGeom>
        </p:spPr>
      </p:pic>
      <p:sp>
        <p:nvSpPr>
          <p:cNvPr id="74" name="テキスト ボックス 73">
            <a:extLst>
              <a:ext uri="{FF2B5EF4-FFF2-40B4-BE49-F238E27FC236}">
                <a16:creationId xmlns:a16="http://schemas.microsoft.com/office/drawing/2014/main" id="{7A830C61-C814-462B-A752-8D740E6DA0D4}"/>
              </a:ext>
            </a:extLst>
          </p:cNvPr>
          <p:cNvSpPr txBox="1"/>
          <p:nvPr/>
        </p:nvSpPr>
        <p:spPr>
          <a:xfrm>
            <a:off x="15026318" y="5633569"/>
            <a:ext cx="3906905" cy="10156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ja-JP" altLang="en-US" sz="6600" b="1" dirty="0">
                <a:ln w="19050"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gradFill>
                  <a:gsLst>
                    <a:gs pos="100000">
                      <a:schemeClr val="accent1">
                        <a:lumMod val="5000"/>
                        <a:lumOff val="95000"/>
                      </a:schemeClr>
                    </a:gs>
                    <a:gs pos="66000">
                      <a:srgbClr val="0296D0"/>
                    </a:gs>
                    <a:gs pos="100000">
                      <a:srgbClr val="00B0F0"/>
                    </a:gs>
                    <a:gs pos="0">
                      <a:srgbClr val="002060"/>
                    </a:gs>
                  </a:gsLst>
                  <a:lin ang="5400000" scaled="1"/>
                </a:gra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コンサート</a:t>
            </a:r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D077BD60-CA55-4EF7-9B69-92C91A4EDF0E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238519" y="8753912"/>
            <a:ext cx="8804266" cy="2214342"/>
          </a:xfrm>
          <a:prstGeom prst="rect">
            <a:avLst/>
          </a:prstGeom>
        </p:spPr>
      </p:pic>
      <p:sp>
        <p:nvSpPr>
          <p:cNvPr id="101" name="テキスト ボックス 100"/>
          <p:cNvSpPr txBox="1"/>
          <p:nvPr/>
        </p:nvSpPr>
        <p:spPr>
          <a:xfrm>
            <a:off x="9168624" y="4801368"/>
            <a:ext cx="1871405" cy="970641"/>
          </a:xfrm>
          <a:prstGeom prst="rect">
            <a:avLst/>
          </a:prstGeom>
          <a:noFill/>
        </p:spPr>
        <p:txBody>
          <a:bodyPr wrap="square" lIns="0" tIns="0" rIns="0" bIns="0" rtlCol="0">
            <a:prstTxWarp prst="textArchUp">
              <a:avLst>
                <a:gd name="adj" fmla="val 12197233"/>
              </a:avLst>
            </a:prstTxWarp>
            <a:spAutoFit/>
          </a:bodyPr>
          <a:lstStyle/>
          <a:p>
            <a:r>
              <a:rPr kumimoji="1" lang="ja-JP" altLang="en-US" sz="6600" b="1" dirty="0">
                <a:ln w="19050"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rgbClr val="FFC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音楽</a:t>
            </a:r>
            <a:endParaRPr kumimoji="1" lang="ja-JP" altLang="en-US" sz="5400" b="1" dirty="0">
              <a:ln w="19050">
                <a:solidFill>
                  <a:schemeClr val="bg1">
                    <a:lumMod val="95000"/>
                    <a:lumOff val="5000"/>
                  </a:schemeClr>
                </a:solidFill>
              </a:ln>
              <a:solidFill>
                <a:srgbClr val="FFC000"/>
              </a:solidFill>
              <a:latin typeface="HGS明朝E" panose="02020900000000000000" pitchFamily="18" charset="-128"/>
              <a:ea typeface="HGS明朝E" panose="02020900000000000000" pitchFamily="18" charset="-128"/>
            </a:endParaRPr>
          </a:p>
        </p:txBody>
      </p:sp>
      <p:pic>
        <p:nvPicPr>
          <p:cNvPr id="31" name="図 30">
            <a:extLst>
              <a:ext uri="{FF2B5EF4-FFF2-40B4-BE49-F238E27FC236}">
                <a16:creationId xmlns:a16="http://schemas.microsoft.com/office/drawing/2014/main" id="{5E90F0D3-C734-44A0-9873-3C3A50E53F2E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7024269" y="1646993"/>
            <a:ext cx="2258946" cy="1113907"/>
          </a:xfrm>
          <a:prstGeom prst="rect">
            <a:avLst/>
          </a:prstGeom>
        </p:spPr>
      </p:pic>
      <p:pic>
        <p:nvPicPr>
          <p:cNvPr id="33" name="図 32">
            <a:extLst>
              <a:ext uri="{FF2B5EF4-FFF2-40B4-BE49-F238E27FC236}">
                <a16:creationId xmlns:a16="http://schemas.microsoft.com/office/drawing/2014/main" id="{EBD7048B-AB6D-4553-B48A-729B4793C830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2548" b="21385"/>
          <a:stretch/>
        </p:blipFill>
        <p:spPr>
          <a:xfrm>
            <a:off x="8711280" y="7961015"/>
            <a:ext cx="4549123" cy="994690"/>
          </a:xfrm>
          <a:prstGeom prst="rect">
            <a:avLst/>
          </a:prstGeom>
        </p:spPr>
      </p:pic>
      <p:sp>
        <p:nvSpPr>
          <p:cNvPr id="126" name="正方形/長方形 125"/>
          <p:cNvSpPr/>
          <p:nvPr/>
        </p:nvSpPr>
        <p:spPr>
          <a:xfrm>
            <a:off x="-4511038" y="7704845"/>
            <a:ext cx="757161" cy="320762"/>
          </a:xfrm>
          <a:prstGeom prst="rect">
            <a:avLst/>
          </a:prstGeom>
          <a:solidFill>
            <a:schemeClr val="tx1">
              <a:alpha val="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ja-JP" altLang="en-US" sz="1100" dirty="0">
              <a:solidFill>
                <a:schemeClr val="bg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9" name="図 38">
            <a:extLst>
              <a:ext uri="{FF2B5EF4-FFF2-40B4-BE49-F238E27FC236}">
                <a16:creationId xmlns:a16="http://schemas.microsoft.com/office/drawing/2014/main" id="{CA1BEFB2-D615-48B5-B26C-037A45DED17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946389" y="5728741"/>
            <a:ext cx="2708424" cy="809009"/>
          </a:xfrm>
          <a:prstGeom prst="rect">
            <a:avLst/>
          </a:prstGeom>
        </p:spPr>
      </p:pic>
      <p:pic>
        <p:nvPicPr>
          <p:cNvPr id="42" name="図 41">
            <a:extLst>
              <a:ext uri="{FF2B5EF4-FFF2-40B4-BE49-F238E27FC236}">
                <a16:creationId xmlns:a16="http://schemas.microsoft.com/office/drawing/2014/main" id="{391E38AA-09B5-493F-980B-F7E29D9B9C90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683322" y="6870065"/>
            <a:ext cx="2691522" cy="800064"/>
          </a:xfrm>
          <a:prstGeom prst="rect">
            <a:avLst/>
          </a:prstGeom>
        </p:spPr>
      </p:pic>
      <p:pic>
        <p:nvPicPr>
          <p:cNvPr id="24" name="図 23"/>
          <p:cNvPicPr>
            <a:picLocks noChangeAspect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76484" y="6555186"/>
            <a:ext cx="1880435" cy="1280176"/>
          </a:xfrm>
          <a:prstGeom prst="rect">
            <a:avLst/>
          </a:prstGeom>
        </p:spPr>
      </p:pic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60728843-3D7A-4329-9F20-30C729B62294}"/>
              </a:ext>
            </a:extLst>
          </p:cNvPr>
          <p:cNvSpPr txBox="1"/>
          <p:nvPr/>
        </p:nvSpPr>
        <p:spPr>
          <a:xfrm>
            <a:off x="7801200" y="373325"/>
            <a:ext cx="48862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5400" spc="300" dirty="0">
                <a:ln w="76200">
                  <a:solidFill>
                    <a:schemeClr val="bg1"/>
                  </a:solidFill>
                </a:ln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コンサート</a:t>
            </a:r>
          </a:p>
        </p:txBody>
      </p: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037D9E80-EF17-4B7B-8742-C453911B49F7}"/>
              </a:ext>
            </a:extLst>
          </p:cNvPr>
          <p:cNvSpPr txBox="1"/>
          <p:nvPr/>
        </p:nvSpPr>
        <p:spPr>
          <a:xfrm>
            <a:off x="4957942" y="-1834945"/>
            <a:ext cx="48862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5400" spc="300" dirty="0">
                <a:ln w="76200">
                  <a:solidFill>
                    <a:schemeClr val="bg1"/>
                  </a:solidFill>
                </a:ln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リーベルピアノ</a:t>
            </a:r>
          </a:p>
        </p:txBody>
      </p:sp>
      <p:sp>
        <p:nvSpPr>
          <p:cNvPr id="69" name="テキスト ボックス 68">
            <a:extLst>
              <a:ext uri="{FF2B5EF4-FFF2-40B4-BE49-F238E27FC236}">
                <a16:creationId xmlns:a16="http://schemas.microsoft.com/office/drawing/2014/main" id="{2C1FC496-419C-4F9A-8EDD-4521937B1297}"/>
              </a:ext>
            </a:extLst>
          </p:cNvPr>
          <p:cNvSpPr txBox="1"/>
          <p:nvPr/>
        </p:nvSpPr>
        <p:spPr>
          <a:xfrm>
            <a:off x="7750494" y="-309631"/>
            <a:ext cx="48862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5400" spc="300" dirty="0">
                <a:ln w="76200">
                  <a:solidFill>
                    <a:schemeClr val="bg1"/>
                  </a:solidFill>
                </a:ln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コンサート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98E5290-8B27-4E72-9931-04391E1E54A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63049" y="2215790"/>
            <a:ext cx="7704067" cy="8257446"/>
          </a:xfrm>
          <a:prstGeom prst="rect">
            <a:avLst/>
          </a:prstGeom>
        </p:spPr>
      </p:pic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A8EB6BC2-03BA-4B9A-BEB3-DF48B65443ED}"/>
              </a:ext>
            </a:extLst>
          </p:cNvPr>
          <p:cNvGrpSpPr/>
          <p:nvPr/>
        </p:nvGrpSpPr>
        <p:grpSpPr>
          <a:xfrm>
            <a:off x="193062" y="4402394"/>
            <a:ext cx="5450472" cy="838852"/>
            <a:chOff x="-6388614" y="4474993"/>
            <a:chExt cx="5450472" cy="838852"/>
          </a:xfrm>
        </p:grpSpPr>
        <p:sp>
          <p:nvSpPr>
            <p:cNvPr id="100" name="テキスト ボックス 99">
              <a:extLst>
                <a:ext uri="{FF2B5EF4-FFF2-40B4-BE49-F238E27FC236}">
                  <a16:creationId xmlns:a16="http://schemas.microsoft.com/office/drawing/2014/main" id="{206A24BA-74F5-45A4-A171-DEAA25B3CF84}"/>
                </a:ext>
              </a:extLst>
            </p:cNvPr>
            <p:cNvSpPr txBox="1"/>
            <p:nvPr/>
          </p:nvSpPr>
          <p:spPr>
            <a:xfrm>
              <a:off x="-6388613" y="4482848"/>
              <a:ext cx="545047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4800" b="1" spc="300" dirty="0" smtClean="0">
                  <a:ln w="76200">
                    <a:solidFill>
                      <a:srgbClr val="997335"/>
                    </a:solidFill>
                  </a:ln>
                  <a:solidFill>
                    <a:srgbClr val="D8C547"/>
                  </a:solidFill>
                  <a:latin typeface="HG創英角ｺﾞｼｯｸUB" panose="020B0909000000000000" pitchFamily="49" charset="-128"/>
                  <a:ea typeface="HG創英角ｺﾞｼｯｸUB" panose="020B0909000000000000" pitchFamily="49" charset="-128"/>
                </a:rPr>
                <a:t>ミニコンサート</a:t>
              </a:r>
              <a:endParaRPr kumimoji="1" lang="ja-JP" altLang="en-US" sz="4800" b="1" spc="300" dirty="0">
                <a:ln w="76200">
                  <a:solidFill>
                    <a:srgbClr val="997335"/>
                  </a:solidFill>
                </a:ln>
                <a:solidFill>
                  <a:srgbClr val="D8C547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endParaRPr>
            </a:p>
          </p:txBody>
        </p:sp>
        <p:sp>
          <p:nvSpPr>
            <p:cNvPr id="72" name="テキスト ボックス 71">
              <a:extLst>
                <a:ext uri="{FF2B5EF4-FFF2-40B4-BE49-F238E27FC236}">
                  <a16:creationId xmlns:a16="http://schemas.microsoft.com/office/drawing/2014/main" id="{FE5050E3-666C-42B5-8021-71B2E575CD26}"/>
                </a:ext>
              </a:extLst>
            </p:cNvPr>
            <p:cNvSpPr txBox="1"/>
            <p:nvPr/>
          </p:nvSpPr>
          <p:spPr>
            <a:xfrm>
              <a:off x="-6388614" y="4474993"/>
              <a:ext cx="545047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4800" b="1" spc="300" dirty="0" smtClean="0">
                  <a:ln w="12700">
                    <a:solidFill>
                      <a:schemeClr val="bg1"/>
                    </a:solidFill>
                  </a:ln>
                  <a:latin typeface="HG創英角ｺﾞｼｯｸUB" panose="020B0909000000000000" pitchFamily="49" charset="-128"/>
                  <a:ea typeface="HG創英角ｺﾞｼｯｸUB" panose="020B0909000000000000" pitchFamily="49" charset="-128"/>
                </a:rPr>
                <a:t>ミニコンサート</a:t>
              </a:r>
              <a:endParaRPr kumimoji="1" lang="ja-JP" altLang="en-US" sz="4800" b="1" spc="300" dirty="0">
                <a:ln w="12700">
                  <a:solidFill>
                    <a:schemeClr val="bg1"/>
                  </a:solidFill>
                </a:ln>
                <a:latin typeface="HG創英角ｺﾞｼｯｸUB" panose="020B0909000000000000" pitchFamily="49" charset="-128"/>
                <a:ea typeface="HG創英角ｺﾞｼｯｸUB" panose="020B0909000000000000" pitchFamily="49" charset="-128"/>
              </a:endParaRPr>
            </a:p>
          </p:txBody>
        </p:sp>
      </p:grp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DF1F4317-71BD-417F-8116-B019F31EAA94}"/>
              </a:ext>
            </a:extLst>
          </p:cNvPr>
          <p:cNvGrpSpPr/>
          <p:nvPr/>
        </p:nvGrpSpPr>
        <p:grpSpPr>
          <a:xfrm>
            <a:off x="689872" y="5268563"/>
            <a:ext cx="6320566" cy="2459512"/>
            <a:chOff x="741405" y="3077123"/>
            <a:chExt cx="6320566" cy="2459512"/>
          </a:xfrm>
        </p:grpSpPr>
        <p:sp>
          <p:nvSpPr>
            <p:cNvPr id="103" name="正方形/長方形 102">
              <a:extLst>
                <a:ext uri="{FF2B5EF4-FFF2-40B4-BE49-F238E27FC236}">
                  <a16:creationId xmlns:a16="http://schemas.microsoft.com/office/drawing/2014/main" id="{FA365B65-C371-4B2B-A88A-91D7B13E0511}"/>
                </a:ext>
              </a:extLst>
            </p:cNvPr>
            <p:cNvSpPr/>
            <p:nvPr/>
          </p:nvSpPr>
          <p:spPr>
            <a:xfrm>
              <a:off x="774715" y="3420800"/>
              <a:ext cx="2121851" cy="11542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kumimoji="1" lang="ja-JP" altLang="en-US" sz="5400" b="1" dirty="0" smtClean="0">
                  <a:ln w="76200"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HG創英角ｺﾞｼｯｸUB" panose="020B0909000000000000" pitchFamily="49" charset="-128"/>
                  <a:ea typeface="HG創英角ｺﾞｼｯｸUB" panose="020B0909000000000000" pitchFamily="49" charset="-128"/>
                </a:rPr>
                <a:t>３</a:t>
              </a:r>
              <a:r>
                <a:rPr kumimoji="1" lang="ja-JP" altLang="en-US" sz="3200" b="1" dirty="0" smtClean="0">
                  <a:ln w="76200"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HG創英角ｺﾞｼｯｸUB" panose="020B0909000000000000" pitchFamily="49" charset="-128"/>
                  <a:ea typeface="HG創英角ｺﾞｼｯｸUB" panose="020B0909000000000000" pitchFamily="49" charset="-128"/>
                </a:rPr>
                <a:t>月</a:t>
              </a:r>
              <a:endParaRPr kumimoji="1" lang="ja-JP" altLang="en-US" sz="5400" b="1" dirty="0">
                <a:ln w="76200">
                  <a:solidFill>
                    <a:schemeClr val="tx1"/>
                  </a:solidFill>
                </a:ln>
                <a:solidFill>
                  <a:schemeClr val="tx1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endParaRPr>
            </a:p>
          </p:txBody>
        </p:sp>
        <p:sp>
          <p:nvSpPr>
            <p:cNvPr id="76" name="正方形/長方形 75">
              <a:extLst>
                <a:ext uri="{FF2B5EF4-FFF2-40B4-BE49-F238E27FC236}">
                  <a16:creationId xmlns:a16="http://schemas.microsoft.com/office/drawing/2014/main" id="{C8CCB49E-D6DF-4496-8E26-BFD2FB4B779A}"/>
                </a:ext>
              </a:extLst>
            </p:cNvPr>
            <p:cNvSpPr/>
            <p:nvPr/>
          </p:nvSpPr>
          <p:spPr>
            <a:xfrm>
              <a:off x="741405" y="3397716"/>
              <a:ext cx="2246588" cy="11542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kumimoji="1" lang="ja-JP" altLang="en-US" sz="5400" b="1" dirty="0" smtClean="0">
                  <a:ln w="3175">
                    <a:solidFill>
                      <a:schemeClr val="bg1"/>
                    </a:solidFill>
                  </a:ln>
                  <a:solidFill>
                    <a:srgbClr val="B2E020"/>
                  </a:solidFill>
                  <a:latin typeface="HG創英角ｺﾞｼｯｸUB" panose="020B0909000000000000" pitchFamily="49" charset="-128"/>
                  <a:ea typeface="HG創英角ｺﾞｼｯｸUB" panose="020B0909000000000000" pitchFamily="49" charset="-128"/>
                </a:rPr>
                <a:t>３</a:t>
              </a:r>
              <a:r>
                <a:rPr kumimoji="1" lang="ja-JP" altLang="en-US" sz="3200" b="1" dirty="0" smtClean="0">
                  <a:ln w="3175">
                    <a:solidFill>
                      <a:schemeClr val="bg1"/>
                    </a:solidFill>
                  </a:ln>
                  <a:solidFill>
                    <a:srgbClr val="B2E020"/>
                  </a:solidFill>
                  <a:latin typeface="HG創英角ｺﾞｼｯｸUB" panose="020B0909000000000000" pitchFamily="49" charset="-128"/>
                  <a:ea typeface="HG創英角ｺﾞｼｯｸUB" panose="020B0909000000000000" pitchFamily="49" charset="-128"/>
                </a:rPr>
                <a:t>月</a:t>
              </a:r>
              <a:endParaRPr kumimoji="1" lang="ja-JP" altLang="en-US" sz="4400" b="1" dirty="0">
                <a:ln w="3175">
                  <a:solidFill>
                    <a:schemeClr val="bg1"/>
                  </a:solidFill>
                </a:ln>
                <a:solidFill>
                  <a:srgbClr val="B2E02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endParaRPr>
            </a:p>
          </p:txBody>
        </p:sp>
        <p:sp>
          <p:nvSpPr>
            <p:cNvPr id="104" name="正方形/長方形 103">
              <a:extLst>
                <a:ext uri="{FF2B5EF4-FFF2-40B4-BE49-F238E27FC236}">
                  <a16:creationId xmlns:a16="http://schemas.microsoft.com/office/drawing/2014/main" id="{8A350BCE-88ED-4280-A6CB-7D54B7A354AB}"/>
                </a:ext>
              </a:extLst>
            </p:cNvPr>
            <p:cNvSpPr/>
            <p:nvPr/>
          </p:nvSpPr>
          <p:spPr>
            <a:xfrm>
              <a:off x="1872233" y="3412067"/>
              <a:ext cx="3035797" cy="11542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kumimoji="1" lang="ja-JP" altLang="en-US" sz="5400" b="1" dirty="0" smtClean="0">
                  <a:ln w="76200"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HG創英角ｺﾞｼｯｸUB" panose="020B0909000000000000" pitchFamily="49" charset="-128"/>
                  <a:ea typeface="HG創英角ｺﾞｼｯｸUB" panose="020B0909000000000000" pitchFamily="49" charset="-128"/>
                </a:rPr>
                <a:t>２</a:t>
              </a:r>
              <a:r>
                <a:rPr kumimoji="1" lang="ja-JP" altLang="en-US" sz="5400" b="1" dirty="0">
                  <a:ln w="76200"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HG創英角ｺﾞｼｯｸUB" panose="020B0909000000000000" pitchFamily="49" charset="-128"/>
                  <a:ea typeface="HG創英角ｺﾞｼｯｸUB" panose="020B0909000000000000" pitchFamily="49" charset="-128"/>
                </a:rPr>
                <a:t>８</a:t>
              </a:r>
              <a:r>
                <a:rPr kumimoji="1" lang="ja-JP" altLang="en-US" sz="3200" b="1" dirty="0" smtClean="0">
                  <a:ln w="76200"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HG創英角ｺﾞｼｯｸUB" panose="020B0909000000000000" pitchFamily="49" charset="-128"/>
                  <a:ea typeface="HG創英角ｺﾞｼｯｸUB" panose="020B0909000000000000" pitchFamily="49" charset="-128"/>
                </a:rPr>
                <a:t>日</a:t>
              </a:r>
              <a:r>
                <a:rPr kumimoji="1" lang="ja-JP" altLang="en-US" sz="2000" b="1" dirty="0" smtClean="0">
                  <a:ln w="76200"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HG創英角ｺﾞｼｯｸUB" panose="020B0909000000000000" pitchFamily="49" charset="-128"/>
                  <a:ea typeface="HG創英角ｺﾞｼｯｸUB" panose="020B0909000000000000" pitchFamily="49" charset="-128"/>
                </a:rPr>
                <a:t>（土）</a:t>
              </a:r>
              <a:endParaRPr kumimoji="1" lang="ja-JP" altLang="en-US" sz="4400" b="1" dirty="0">
                <a:ln w="76200">
                  <a:solidFill>
                    <a:schemeClr val="tx1"/>
                  </a:solidFill>
                </a:ln>
                <a:solidFill>
                  <a:schemeClr val="tx1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endParaRPr>
            </a:p>
          </p:txBody>
        </p:sp>
        <p:sp>
          <p:nvSpPr>
            <p:cNvPr id="85" name="正方形/長方形 84">
              <a:extLst>
                <a:ext uri="{FF2B5EF4-FFF2-40B4-BE49-F238E27FC236}">
                  <a16:creationId xmlns:a16="http://schemas.microsoft.com/office/drawing/2014/main" id="{DB8C3603-4302-4C90-8315-CAC9F4F9A5D0}"/>
                </a:ext>
              </a:extLst>
            </p:cNvPr>
            <p:cNvSpPr/>
            <p:nvPr/>
          </p:nvSpPr>
          <p:spPr>
            <a:xfrm>
              <a:off x="1851124" y="3369309"/>
              <a:ext cx="3007137" cy="12110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kumimoji="1" lang="ja-JP" altLang="en-US" sz="5400" b="1" dirty="0" smtClean="0">
                  <a:ln w="3175">
                    <a:solidFill>
                      <a:schemeClr val="bg1"/>
                    </a:solidFill>
                  </a:ln>
                  <a:solidFill>
                    <a:srgbClr val="B2E020"/>
                  </a:solidFill>
                  <a:latin typeface="HG創英角ｺﾞｼｯｸUB" panose="020B0909000000000000" pitchFamily="49" charset="-128"/>
                  <a:ea typeface="HG創英角ｺﾞｼｯｸUB" panose="020B0909000000000000" pitchFamily="49" charset="-128"/>
                </a:rPr>
                <a:t>２８</a:t>
              </a:r>
              <a:r>
                <a:rPr kumimoji="1" lang="ja-JP" altLang="en-US" sz="3200" b="1" dirty="0" smtClean="0">
                  <a:ln w="3175">
                    <a:solidFill>
                      <a:schemeClr val="bg1"/>
                    </a:solidFill>
                  </a:ln>
                  <a:solidFill>
                    <a:srgbClr val="B2E020"/>
                  </a:solidFill>
                  <a:latin typeface="HG創英角ｺﾞｼｯｸUB" panose="020B0909000000000000" pitchFamily="49" charset="-128"/>
                  <a:ea typeface="HG創英角ｺﾞｼｯｸUB" panose="020B0909000000000000" pitchFamily="49" charset="-128"/>
                </a:rPr>
                <a:t>日</a:t>
              </a:r>
              <a:r>
                <a:rPr kumimoji="1" lang="ja-JP" altLang="en-US" sz="2000" b="1" dirty="0" smtClean="0">
                  <a:ln w="3175">
                    <a:solidFill>
                      <a:schemeClr val="bg1"/>
                    </a:solidFill>
                  </a:ln>
                  <a:solidFill>
                    <a:srgbClr val="B2E020"/>
                  </a:solidFill>
                  <a:latin typeface="HG創英角ｺﾞｼｯｸUB" panose="020B0909000000000000" pitchFamily="49" charset="-128"/>
                  <a:ea typeface="HG創英角ｺﾞｼｯｸUB" panose="020B0909000000000000" pitchFamily="49" charset="-128"/>
                </a:rPr>
                <a:t>（土）</a:t>
              </a:r>
              <a:endParaRPr kumimoji="1" lang="ja-JP" altLang="en-US" sz="4400" b="1" dirty="0">
                <a:ln w="3175">
                  <a:solidFill>
                    <a:schemeClr val="bg1"/>
                  </a:solidFill>
                </a:ln>
                <a:solidFill>
                  <a:srgbClr val="B2E02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endParaRPr>
            </a:p>
          </p:txBody>
        </p:sp>
        <p:sp>
          <p:nvSpPr>
            <p:cNvPr id="105" name="正方形/長方形 104">
              <a:extLst>
                <a:ext uri="{FF2B5EF4-FFF2-40B4-BE49-F238E27FC236}">
                  <a16:creationId xmlns:a16="http://schemas.microsoft.com/office/drawing/2014/main" id="{C8CE83CB-417A-4BF7-B831-87CB37BAF317}"/>
                </a:ext>
              </a:extLst>
            </p:cNvPr>
            <p:cNvSpPr/>
            <p:nvPr/>
          </p:nvSpPr>
          <p:spPr>
            <a:xfrm>
              <a:off x="4576276" y="3787638"/>
              <a:ext cx="2471123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ja-JP" altLang="ja-JP" sz="2400" b="1" kern="100" dirty="0">
                  <a:ln w="76200">
                    <a:solidFill>
                      <a:schemeClr val="tx1"/>
                    </a:solidFill>
                  </a:ln>
                  <a:latin typeface="Century"/>
                  <a:ea typeface="HGｺﾞｼｯｸE"/>
                  <a:cs typeface="Times New Roman"/>
                </a:rPr>
                <a:t>午後</a:t>
              </a:r>
              <a:r>
                <a:rPr lang="ja-JP" altLang="ja-JP" sz="4000" b="1" kern="100" dirty="0">
                  <a:ln w="76200">
                    <a:solidFill>
                      <a:schemeClr val="tx1"/>
                    </a:solidFill>
                  </a:ln>
                  <a:latin typeface="Impact"/>
                  <a:ea typeface="HGｺﾞｼｯｸE"/>
                  <a:cs typeface="Times New Roman"/>
                </a:rPr>
                <a:t>２</a:t>
              </a:r>
              <a:r>
                <a:rPr lang="ja-JP" altLang="ja-JP" sz="3200" b="1" kern="100" dirty="0">
                  <a:ln w="76200">
                    <a:solidFill>
                      <a:schemeClr val="tx1"/>
                    </a:solidFill>
                  </a:ln>
                  <a:latin typeface="Century"/>
                  <a:ea typeface="HGｺﾞｼｯｸE"/>
                  <a:cs typeface="Times New Roman"/>
                </a:rPr>
                <a:t>時</a:t>
              </a:r>
              <a:r>
                <a:rPr lang="ja-JP" altLang="ja-JP" sz="2000" b="1" kern="100" dirty="0">
                  <a:ln w="76200">
                    <a:solidFill>
                      <a:schemeClr val="tx1"/>
                    </a:solidFill>
                  </a:ln>
                  <a:latin typeface="Century"/>
                  <a:ea typeface="HGｺﾞｼｯｸE"/>
                  <a:cs typeface="Times New Roman"/>
                </a:rPr>
                <a:t>開演</a:t>
              </a:r>
              <a:endParaRPr lang="en-US" altLang="ja-JP" sz="2400" b="1" kern="100" dirty="0">
                <a:ln w="76200">
                  <a:solidFill>
                    <a:schemeClr val="tx1"/>
                  </a:solidFill>
                </a:ln>
                <a:latin typeface="Century"/>
                <a:ea typeface="HGｺﾞｼｯｸE"/>
                <a:cs typeface="Times New Roman"/>
              </a:endParaRPr>
            </a:p>
          </p:txBody>
        </p:sp>
        <p:sp>
          <p:nvSpPr>
            <p:cNvPr id="78" name="正方形/長方形 77">
              <a:extLst>
                <a:ext uri="{FF2B5EF4-FFF2-40B4-BE49-F238E27FC236}">
                  <a16:creationId xmlns:a16="http://schemas.microsoft.com/office/drawing/2014/main" id="{BCF1FF52-FD51-4D00-B9C7-5773A2EF50A1}"/>
                </a:ext>
              </a:extLst>
            </p:cNvPr>
            <p:cNvSpPr/>
            <p:nvPr/>
          </p:nvSpPr>
          <p:spPr>
            <a:xfrm>
              <a:off x="4590848" y="3792170"/>
              <a:ext cx="2471123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ja-JP" altLang="ja-JP" sz="2400" b="1" kern="100" dirty="0">
                  <a:ln w="3175">
                    <a:solidFill>
                      <a:schemeClr val="bg1"/>
                    </a:solidFill>
                  </a:ln>
                  <a:solidFill>
                    <a:srgbClr val="FF0000"/>
                  </a:solidFill>
                  <a:latin typeface="Century"/>
                  <a:ea typeface="HGｺﾞｼｯｸE"/>
                  <a:cs typeface="Times New Roman"/>
                </a:rPr>
                <a:t>午後</a:t>
              </a:r>
              <a:r>
                <a:rPr lang="ja-JP" altLang="ja-JP" sz="4000" b="1" kern="100" dirty="0">
                  <a:ln w="3175">
                    <a:solidFill>
                      <a:schemeClr val="bg1"/>
                    </a:solidFill>
                  </a:ln>
                  <a:solidFill>
                    <a:srgbClr val="FF0000"/>
                  </a:solidFill>
                  <a:latin typeface="Impact"/>
                  <a:ea typeface="HGｺﾞｼｯｸE"/>
                  <a:cs typeface="Times New Roman"/>
                </a:rPr>
                <a:t>２</a:t>
              </a:r>
              <a:r>
                <a:rPr lang="ja-JP" altLang="ja-JP" sz="3200" b="1" kern="100" dirty="0">
                  <a:ln w="3175">
                    <a:solidFill>
                      <a:schemeClr val="bg1"/>
                    </a:solidFill>
                  </a:ln>
                  <a:solidFill>
                    <a:srgbClr val="FF0000"/>
                  </a:solidFill>
                  <a:latin typeface="Century"/>
                  <a:ea typeface="HGｺﾞｼｯｸE"/>
                  <a:cs typeface="Times New Roman"/>
                </a:rPr>
                <a:t>時</a:t>
              </a:r>
              <a:r>
                <a:rPr lang="ja-JP" altLang="ja-JP" sz="2000" b="1" kern="100" dirty="0">
                  <a:ln w="3175">
                    <a:solidFill>
                      <a:schemeClr val="bg1"/>
                    </a:solidFill>
                  </a:ln>
                  <a:solidFill>
                    <a:srgbClr val="FF0000"/>
                  </a:solidFill>
                  <a:latin typeface="Century"/>
                  <a:ea typeface="HGｺﾞｼｯｸE"/>
                  <a:cs typeface="Times New Roman"/>
                </a:rPr>
                <a:t>開演</a:t>
              </a:r>
              <a:endParaRPr lang="en-US" altLang="ja-JP" sz="2400" b="1" kern="100" dirty="0">
                <a:ln w="3175">
                  <a:solidFill>
                    <a:schemeClr val="bg1"/>
                  </a:solidFill>
                </a:ln>
                <a:solidFill>
                  <a:srgbClr val="FF0000"/>
                </a:solidFill>
                <a:latin typeface="Century"/>
                <a:ea typeface="HGｺﾞｼｯｸE"/>
                <a:cs typeface="Times New Roman"/>
              </a:endParaRPr>
            </a:p>
          </p:txBody>
        </p:sp>
        <p:sp>
          <p:nvSpPr>
            <p:cNvPr id="106" name="正方形/長方形 105">
              <a:extLst>
                <a:ext uri="{FF2B5EF4-FFF2-40B4-BE49-F238E27FC236}">
                  <a16:creationId xmlns:a16="http://schemas.microsoft.com/office/drawing/2014/main" id="{8885842F-10F9-4B04-ABDA-FDFE5BD994A2}"/>
                </a:ext>
              </a:extLst>
            </p:cNvPr>
            <p:cNvSpPr/>
            <p:nvPr/>
          </p:nvSpPr>
          <p:spPr>
            <a:xfrm>
              <a:off x="1815258" y="3084623"/>
              <a:ext cx="1585567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n-US" altLang="ja-JP" sz="2800" b="1" dirty="0" smtClean="0">
                  <a:ln w="7620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ea typeface="HGｺﾞｼｯｸE"/>
                </a:rPr>
                <a:t>2026</a:t>
              </a:r>
              <a:r>
                <a:rPr lang="ja-JP" altLang="en-US" sz="2800" b="1" dirty="0" smtClean="0">
                  <a:ln w="7620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ea typeface="HGｺﾞｼｯｸE"/>
                </a:rPr>
                <a:t>年</a:t>
              </a:r>
              <a:endParaRPr lang="en-US" altLang="ja-JP" sz="3200" b="1" dirty="0">
                <a:ln w="7620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81" name="正方形/長方形 80">
              <a:extLst>
                <a:ext uri="{FF2B5EF4-FFF2-40B4-BE49-F238E27FC236}">
                  <a16:creationId xmlns:a16="http://schemas.microsoft.com/office/drawing/2014/main" id="{11039EA4-D0CC-44C0-A324-48B55D9CBE13}"/>
                </a:ext>
              </a:extLst>
            </p:cNvPr>
            <p:cNvSpPr/>
            <p:nvPr/>
          </p:nvSpPr>
          <p:spPr>
            <a:xfrm>
              <a:off x="1794395" y="3077123"/>
              <a:ext cx="1394187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n-US" altLang="ja-JP" sz="2800" b="1" dirty="0" smtClean="0">
                  <a:ln w="0">
                    <a:solidFill>
                      <a:schemeClr val="bg1"/>
                    </a:solidFill>
                  </a:ln>
                  <a:solidFill>
                    <a:srgbClr val="B2E02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ea typeface="HGｺﾞｼｯｸE"/>
                </a:rPr>
                <a:t>2026</a:t>
              </a:r>
              <a:r>
                <a:rPr lang="ja-JP" altLang="en-US" sz="2800" b="1" dirty="0" smtClean="0">
                  <a:ln w="0">
                    <a:solidFill>
                      <a:schemeClr val="bg1"/>
                    </a:solidFill>
                  </a:ln>
                  <a:solidFill>
                    <a:srgbClr val="B2E02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ea typeface="HGｺﾞｼｯｸE"/>
                </a:rPr>
                <a:t>年</a:t>
              </a:r>
              <a:endParaRPr lang="en-US" altLang="ja-JP" sz="2800" b="1" dirty="0">
                <a:ln w="0">
                  <a:solidFill>
                    <a:schemeClr val="bg1"/>
                  </a:solidFill>
                </a:ln>
                <a:solidFill>
                  <a:srgbClr val="B2E02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07" name="正方形/長方形 106">
              <a:extLst>
                <a:ext uri="{FF2B5EF4-FFF2-40B4-BE49-F238E27FC236}">
                  <a16:creationId xmlns:a16="http://schemas.microsoft.com/office/drawing/2014/main" id="{AC90BE0C-1B34-4B03-A376-0E1473F59AF9}"/>
                </a:ext>
              </a:extLst>
            </p:cNvPr>
            <p:cNvSpPr/>
            <p:nvPr/>
          </p:nvSpPr>
          <p:spPr>
            <a:xfrm>
              <a:off x="2145721" y="4459008"/>
              <a:ext cx="2964886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ja-JP" altLang="en-US" dirty="0">
                  <a:ln w="12700">
                    <a:noFill/>
                  </a:ln>
                  <a:solidFill>
                    <a:srgbClr val="00B0F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ea typeface="HGｺﾞｼｯｸE"/>
                </a:rPr>
                <a:t>　</a:t>
              </a:r>
              <a:r>
                <a:rPr lang="ja-JP" altLang="en-US" sz="2400" dirty="0">
                  <a:ln w="7620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ea typeface="HGｺﾞｼｯｸE"/>
                </a:rPr>
                <a:t>地域交流センター</a:t>
              </a:r>
              <a:endParaRPr lang="en-US" altLang="ja-JP" dirty="0">
                <a:ln w="7620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HGｺﾞｼｯｸE"/>
              </a:endParaRPr>
            </a:p>
            <a:p>
              <a:r>
                <a:rPr lang="ja-JP" altLang="en-US" dirty="0">
                  <a:ln w="7620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ea typeface="HGｺﾞｼｯｸE"/>
                </a:rPr>
                <a:t>　      （</a:t>
              </a:r>
              <a:r>
                <a:rPr lang="ja-JP" altLang="en-US" sz="1400" dirty="0">
                  <a:ln w="7620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ea typeface="HGｺﾞｼｯｸE"/>
                </a:rPr>
                <a:t>リーベル王寺東館５階）</a:t>
              </a:r>
              <a:endParaRPr lang="en-US" altLang="ja-JP" dirty="0">
                <a:ln w="7620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HGｺﾞｼｯｸE"/>
              </a:endParaRPr>
            </a:p>
          </p:txBody>
        </p:sp>
        <p:sp>
          <p:nvSpPr>
            <p:cNvPr id="83" name="正方形/長方形 82">
              <a:extLst>
                <a:ext uri="{FF2B5EF4-FFF2-40B4-BE49-F238E27FC236}">
                  <a16:creationId xmlns:a16="http://schemas.microsoft.com/office/drawing/2014/main" id="{F9A972A1-D8BD-4167-B42F-9D2D55D5DCAE}"/>
                </a:ext>
              </a:extLst>
            </p:cNvPr>
            <p:cNvSpPr/>
            <p:nvPr/>
          </p:nvSpPr>
          <p:spPr>
            <a:xfrm>
              <a:off x="2141211" y="4451108"/>
              <a:ext cx="2964886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ja-JP" altLang="en-US" dirty="0">
                  <a:ln w="12700">
                    <a:noFill/>
                  </a:ln>
                  <a:solidFill>
                    <a:srgbClr val="00B0F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ea typeface="HGｺﾞｼｯｸE"/>
                </a:rPr>
                <a:t>　</a:t>
              </a:r>
              <a:r>
                <a:rPr lang="ja-JP" altLang="en-US" sz="2400" dirty="0">
                  <a:ln w="12700">
                    <a:noFill/>
                  </a:ln>
                  <a:solidFill>
                    <a:schemeClr val="tx2">
                      <a:lumMod val="1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ea typeface="HGｺﾞｼｯｸE"/>
                </a:rPr>
                <a:t>地域交流センター</a:t>
              </a:r>
              <a:endParaRPr lang="en-US" altLang="ja-JP" dirty="0">
                <a:ln w="12700"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HGｺﾞｼｯｸE"/>
              </a:endParaRPr>
            </a:p>
            <a:p>
              <a:r>
                <a:rPr lang="ja-JP" altLang="en-US" dirty="0">
                  <a:ln w="12700">
                    <a:noFill/>
                  </a:ln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ea typeface="HGｺﾞｼｯｸE"/>
                </a:rPr>
                <a:t>　      </a:t>
              </a:r>
              <a:r>
                <a:rPr lang="ja-JP" altLang="en-US" dirty="0">
                  <a:ln w="12700">
                    <a:noFill/>
                  </a:ln>
                  <a:solidFill>
                    <a:schemeClr val="tx2">
                      <a:lumMod val="1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ea typeface="HGｺﾞｼｯｸE"/>
                </a:rPr>
                <a:t>（</a:t>
              </a:r>
              <a:r>
                <a:rPr lang="ja-JP" altLang="en-US" sz="1400" dirty="0">
                  <a:ln w="12700">
                    <a:noFill/>
                  </a:ln>
                  <a:solidFill>
                    <a:schemeClr val="tx2">
                      <a:lumMod val="1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ea typeface="HGｺﾞｼｯｸE"/>
                </a:rPr>
                <a:t>リーベル王寺東館５階）</a:t>
              </a:r>
              <a:endParaRPr lang="en-US" altLang="ja-JP" dirty="0">
                <a:ln w="12700"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HGｺﾞｼｯｸE"/>
              </a:endParaRPr>
            </a:p>
          </p:txBody>
        </p:sp>
        <p:sp>
          <p:nvSpPr>
            <p:cNvPr id="109" name="正方形/長方形 108">
              <a:extLst>
                <a:ext uri="{FF2B5EF4-FFF2-40B4-BE49-F238E27FC236}">
                  <a16:creationId xmlns:a16="http://schemas.microsoft.com/office/drawing/2014/main" id="{2CBE04E5-57BB-4A38-8831-19644DE49A42}"/>
                </a:ext>
              </a:extLst>
            </p:cNvPr>
            <p:cNvSpPr/>
            <p:nvPr/>
          </p:nvSpPr>
          <p:spPr>
            <a:xfrm>
              <a:off x="2783272" y="5167303"/>
              <a:ext cx="170841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ja-JP" altLang="en-US" b="1" dirty="0">
                  <a:ln w="7620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ea typeface="HGｺﾞｼｯｸE"/>
                </a:rPr>
                <a:t>イベント広場</a:t>
              </a:r>
              <a:endParaRPr lang="en-US" altLang="ja-JP" b="1" dirty="0">
                <a:ln w="7620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82" name="正方形/長方形 81">
              <a:extLst>
                <a:ext uri="{FF2B5EF4-FFF2-40B4-BE49-F238E27FC236}">
                  <a16:creationId xmlns:a16="http://schemas.microsoft.com/office/drawing/2014/main" id="{131A5563-6719-4ECB-8988-C2BFE3F9D349}"/>
                </a:ext>
              </a:extLst>
            </p:cNvPr>
            <p:cNvSpPr/>
            <p:nvPr/>
          </p:nvSpPr>
          <p:spPr>
            <a:xfrm>
              <a:off x="2782431" y="5154285"/>
              <a:ext cx="170841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ja-JP" altLang="en-US" b="1" dirty="0">
                  <a:ln w="3175">
                    <a:solidFill>
                      <a:schemeClr val="bg1"/>
                    </a:solidFill>
                  </a:ln>
                  <a:solidFill>
                    <a:schemeClr val="accent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ea typeface="HGｺﾞｼｯｸE"/>
                </a:rPr>
                <a:t>イベント広場</a:t>
              </a:r>
              <a:endParaRPr lang="en-US" altLang="ja-JP" b="1" dirty="0">
                <a:ln w="3175">
                  <a:solidFill>
                    <a:schemeClr val="bg1"/>
                  </a:solidFill>
                </a:ln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25" name="正方形/長方形 24"/>
          <p:cNvSpPr/>
          <p:nvPr/>
        </p:nvSpPr>
        <p:spPr>
          <a:xfrm>
            <a:off x="-3518838" y="6133245"/>
            <a:ext cx="3340721" cy="9070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r>
              <a:rPr kumimoji="1" lang="ja-JP" altLang="en-US" sz="2400" dirty="0">
                <a:solidFill>
                  <a:srgbClr val="FF0000"/>
                </a:solidFill>
                <a:latin typeface="HGPｺﾞｼｯｸE" pitchFamily="50" charset="-128"/>
                <a:ea typeface="HGPｺﾞｼｯｸE" pitchFamily="50" charset="-128"/>
              </a:rPr>
              <a:t>　</a:t>
            </a:r>
            <a:r>
              <a:rPr kumimoji="1" lang="en-US" altLang="ja-JP" sz="2400" dirty="0" smtClean="0">
                <a:solidFill>
                  <a:srgbClr val="FF0000"/>
                </a:solidFill>
                <a:latin typeface="HGPｺﾞｼｯｸE" pitchFamily="50" charset="-128"/>
                <a:ea typeface="HGPｺﾞｼｯｸE" pitchFamily="50" charset="-128"/>
              </a:rPr>
              <a:t>※</a:t>
            </a:r>
            <a:r>
              <a:rPr kumimoji="1" lang="ja-JP" altLang="en-US" sz="2400" dirty="0" smtClean="0">
                <a:solidFill>
                  <a:srgbClr val="FF0000"/>
                </a:solidFill>
                <a:latin typeface="HGPｺﾞｼｯｸE" pitchFamily="50" charset="-128"/>
                <a:ea typeface="HGPｺﾞｼｯｸE" pitchFamily="50" charset="-128"/>
              </a:rPr>
              <a:t>日程</a:t>
            </a:r>
            <a:r>
              <a:rPr kumimoji="1" lang="en-US" altLang="ja-JP" sz="2400" dirty="0" smtClean="0">
                <a:solidFill>
                  <a:srgbClr val="FF0000"/>
                </a:solidFill>
                <a:latin typeface="HGPｺﾞｼｯｸE" pitchFamily="50" charset="-128"/>
                <a:ea typeface="HGPｺﾞｼｯｸE" pitchFamily="50" charset="-128"/>
              </a:rPr>
              <a:t>21</a:t>
            </a:r>
            <a:r>
              <a:rPr kumimoji="1" lang="ja-JP" altLang="en-US" sz="2400" dirty="0" err="1" smtClean="0">
                <a:solidFill>
                  <a:srgbClr val="FF0000"/>
                </a:solidFill>
                <a:latin typeface="HGPｺﾞｼｯｸE" pitchFamily="50" charset="-128"/>
                <a:ea typeface="HGPｺﾞｼｯｸE" pitchFamily="50" charset="-128"/>
              </a:rPr>
              <a:t>．</a:t>
            </a:r>
            <a:r>
              <a:rPr kumimoji="1" lang="en-US" altLang="ja-JP" sz="2400" dirty="0" smtClean="0">
                <a:solidFill>
                  <a:srgbClr val="FF0000"/>
                </a:solidFill>
                <a:latin typeface="HGPｺﾞｼｯｸE" pitchFamily="50" charset="-128"/>
                <a:ea typeface="HGPｺﾞｼｯｸE" pitchFamily="50" charset="-128"/>
              </a:rPr>
              <a:t>22</a:t>
            </a:r>
            <a:r>
              <a:rPr kumimoji="1" lang="ja-JP" altLang="en-US" sz="2400" dirty="0" err="1" smtClean="0">
                <a:solidFill>
                  <a:srgbClr val="FF0000"/>
                </a:solidFill>
                <a:latin typeface="HGPｺﾞｼｯｸE" pitchFamily="50" charset="-128"/>
                <a:ea typeface="HGPｺﾞｼｯｸE" pitchFamily="50" charset="-128"/>
              </a:rPr>
              <a:t>．</a:t>
            </a:r>
            <a:r>
              <a:rPr kumimoji="1" lang="en-US" altLang="ja-JP" sz="2400" dirty="0" smtClean="0">
                <a:solidFill>
                  <a:srgbClr val="FF0000"/>
                </a:solidFill>
                <a:latin typeface="HGPｺﾞｼｯｸE" pitchFamily="50" charset="-128"/>
                <a:ea typeface="HGPｺﾞｼｯｸE" pitchFamily="50" charset="-128"/>
              </a:rPr>
              <a:t>23</a:t>
            </a:r>
            <a:r>
              <a:rPr kumimoji="1" lang="ja-JP" altLang="en-US" sz="2400" dirty="0" smtClean="0">
                <a:solidFill>
                  <a:srgbClr val="FF0000"/>
                </a:solidFill>
                <a:latin typeface="HGPｺﾞｼｯｸE" pitchFamily="50" charset="-128"/>
                <a:ea typeface="HGPｺﾞｼｯｸE" pitchFamily="50" charset="-128"/>
              </a:rPr>
              <a:t>日の</a:t>
            </a:r>
            <a:endParaRPr kumimoji="1" lang="en-US" altLang="ja-JP" sz="2400" dirty="0" smtClean="0">
              <a:solidFill>
                <a:srgbClr val="FF0000"/>
              </a:solidFill>
              <a:latin typeface="HGPｺﾞｼｯｸE" pitchFamily="50" charset="-128"/>
              <a:ea typeface="HGPｺﾞｼｯｸE" pitchFamily="50" charset="-128"/>
            </a:endParaRPr>
          </a:p>
          <a:p>
            <a:r>
              <a:rPr kumimoji="1" lang="ja-JP" altLang="en-US" sz="2400" dirty="0" smtClean="0">
                <a:solidFill>
                  <a:srgbClr val="FF0000"/>
                </a:solidFill>
                <a:latin typeface="HGPｺﾞｼｯｸE" pitchFamily="50" charset="-128"/>
                <a:ea typeface="HGPｺﾞｼｯｸE" pitchFamily="50" charset="-128"/>
              </a:rPr>
              <a:t>　　　いずれか</a:t>
            </a:r>
            <a:endParaRPr kumimoji="1" lang="en-US" altLang="ja-JP" sz="2800" b="1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90" name="正方形/長方形 89">
            <a:extLst>
              <a:ext uri="{FF2B5EF4-FFF2-40B4-BE49-F238E27FC236}">
                <a16:creationId xmlns:a16="http://schemas.microsoft.com/office/drawing/2014/main" id="{0F272D0E-30CF-412B-824F-03FA91933983}"/>
              </a:ext>
            </a:extLst>
          </p:cNvPr>
          <p:cNvSpPr/>
          <p:nvPr/>
        </p:nvSpPr>
        <p:spPr>
          <a:xfrm>
            <a:off x="-3469365" y="2487953"/>
            <a:ext cx="1986430" cy="3043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r>
              <a:rPr kumimoji="1" lang="ja-JP" altLang="en-US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お気軽に</a:t>
            </a:r>
            <a:r>
              <a:rPr kumimoji="1" lang="ja-JP" altLang="en-US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お</a:t>
            </a:r>
            <a:r>
              <a:rPr kumimoji="1" lang="ja-JP" altLang="en-US" b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立ち寄りください。</a:t>
            </a:r>
          </a:p>
        </p:txBody>
      </p:sp>
      <p:sp>
        <p:nvSpPr>
          <p:cNvPr id="92" name="正方形/長方形 91">
            <a:extLst>
              <a:ext uri="{FF2B5EF4-FFF2-40B4-BE49-F238E27FC236}">
                <a16:creationId xmlns:a16="http://schemas.microsoft.com/office/drawing/2014/main" id="{9417EEA8-A629-4BCC-935D-FFDA506AA254}"/>
              </a:ext>
            </a:extLst>
          </p:cNvPr>
          <p:cNvSpPr/>
          <p:nvPr/>
        </p:nvSpPr>
        <p:spPr>
          <a:xfrm>
            <a:off x="-118285" y="190826"/>
            <a:ext cx="7815550" cy="1150219"/>
          </a:xfrm>
          <a:prstGeom prst="rect">
            <a:avLst/>
          </a:prstGeom>
          <a:solidFill>
            <a:srgbClr val="9973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r>
              <a:rPr kumimoji="1" lang="ja-JP" altLang="en-US" sz="1400" dirty="0">
                <a:ln>
                  <a:solidFill>
                    <a:srgbClr val="997335"/>
                  </a:solidFill>
                </a:ln>
                <a:solidFill>
                  <a:srgbClr val="9E6900"/>
                </a:solidFill>
                <a:latin typeface="HGPｺﾞｼｯｸE" pitchFamily="50" charset="-128"/>
                <a:ea typeface="HGPｺﾞｼｯｸE" pitchFamily="50" charset="-128"/>
              </a:rPr>
              <a:t>　</a:t>
            </a:r>
            <a:endParaRPr kumimoji="1" lang="en-US" altLang="ja-JP" sz="1600" b="1" dirty="0">
              <a:ln>
                <a:solidFill>
                  <a:srgbClr val="997335"/>
                </a:solidFill>
              </a:ln>
              <a:solidFill>
                <a:srgbClr val="9E69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27" name="図 26">
            <a:extLst>
              <a:ext uri="{FF2B5EF4-FFF2-40B4-BE49-F238E27FC236}">
                <a16:creationId xmlns:a16="http://schemas.microsoft.com/office/drawing/2014/main" id="{C3C31085-C5F3-4F1A-A6DD-1BAADFA8753E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" t="-1408" r="30389" b="5551"/>
          <a:stretch/>
        </p:blipFill>
        <p:spPr>
          <a:xfrm>
            <a:off x="-2813103" y="2051046"/>
            <a:ext cx="1955892" cy="2721586"/>
          </a:xfrm>
          <a:prstGeom prst="rect">
            <a:avLst/>
          </a:prstGeom>
        </p:spPr>
      </p:pic>
      <p:sp>
        <p:nvSpPr>
          <p:cNvPr id="93" name="正方形/長方形 92">
            <a:extLst>
              <a:ext uri="{FF2B5EF4-FFF2-40B4-BE49-F238E27FC236}">
                <a16:creationId xmlns:a16="http://schemas.microsoft.com/office/drawing/2014/main" id="{55D3E949-C1C5-402B-BCE4-4E468786A6CD}"/>
              </a:ext>
            </a:extLst>
          </p:cNvPr>
          <p:cNvSpPr/>
          <p:nvPr/>
        </p:nvSpPr>
        <p:spPr>
          <a:xfrm>
            <a:off x="2351799" y="282297"/>
            <a:ext cx="4662588" cy="3275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r>
              <a:rPr kumimoji="1" lang="ja-JP" altLang="en-US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旧王寺北小学校の音楽室で使用されていた</a:t>
            </a:r>
          </a:p>
        </p:txBody>
      </p:sp>
      <p:sp>
        <p:nvSpPr>
          <p:cNvPr id="95" name="正方形/長方形 94">
            <a:extLst>
              <a:ext uri="{FF2B5EF4-FFF2-40B4-BE49-F238E27FC236}">
                <a16:creationId xmlns:a16="http://schemas.microsoft.com/office/drawing/2014/main" id="{50A92CF5-3F3E-4979-93AC-4D06FC820295}"/>
              </a:ext>
            </a:extLst>
          </p:cNvPr>
          <p:cNvSpPr/>
          <p:nvPr/>
        </p:nvSpPr>
        <p:spPr>
          <a:xfrm>
            <a:off x="2351799" y="646017"/>
            <a:ext cx="4662588" cy="3275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r>
              <a:rPr kumimoji="1" lang="ja-JP" altLang="en-US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グランドピアノでのコンサートです。</a:t>
            </a:r>
          </a:p>
        </p:txBody>
      </p:sp>
      <p:sp>
        <p:nvSpPr>
          <p:cNvPr id="96" name="正方形/長方形 95">
            <a:extLst>
              <a:ext uri="{FF2B5EF4-FFF2-40B4-BE49-F238E27FC236}">
                <a16:creationId xmlns:a16="http://schemas.microsoft.com/office/drawing/2014/main" id="{7DC5F521-B2FB-4CBF-8D8A-8059B61E9E18}"/>
              </a:ext>
            </a:extLst>
          </p:cNvPr>
          <p:cNvSpPr/>
          <p:nvPr/>
        </p:nvSpPr>
        <p:spPr>
          <a:xfrm>
            <a:off x="4020260" y="986892"/>
            <a:ext cx="4077833" cy="2999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r>
              <a:rPr kumimoji="1" lang="ja-JP" altLang="en-US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お気軽にお立ち寄りください。</a:t>
            </a:r>
          </a:p>
        </p:txBody>
      </p:sp>
      <p:sp>
        <p:nvSpPr>
          <p:cNvPr id="77" name="正方形/長方形 76">
            <a:extLst>
              <a:ext uri="{FF2B5EF4-FFF2-40B4-BE49-F238E27FC236}">
                <a16:creationId xmlns:a16="http://schemas.microsoft.com/office/drawing/2014/main" id="{2FB3C50E-63D0-4B74-A921-8B2DC8E16E68}"/>
              </a:ext>
            </a:extLst>
          </p:cNvPr>
          <p:cNvSpPr/>
          <p:nvPr/>
        </p:nvSpPr>
        <p:spPr>
          <a:xfrm>
            <a:off x="243234" y="2819053"/>
            <a:ext cx="1951064" cy="318729"/>
          </a:xfrm>
          <a:prstGeom prst="rect">
            <a:avLst/>
          </a:prstGeom>
          <a:solidFill>
            <a:srgbClr val="997335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200" dirty="0" smtClean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（</a:t>
            </a:r>
            <a:r>
              <a:rPr lang="ja-JP" altLang="en-US" sz="12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ピアノ）</a:t>
            </a:r>
            <a:endParaRPr kumimoji="1" lang="ja-JP" altLang="en-US" sz="6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124" name="図 123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88"/>
          <a:stretch/>
        </p:blipFill>
        <p:spPr>
          <a:xfrm>
            <a:off x="-5683725" y="5286688"/>
            <a:ext cx="1189073" cy="1472173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88" name="正方形/長方形 87">
            <a:extLst>
              <a:ext uri="{FF2B5EF4-FFF2-40B4-BE49-F238E27FC236}">
                <a16:creationId xmlns:a16="http://schemas.microsoft.com/office/drawing/2014/main" id="{E9A51C80-8251-4B60-A8E5-3B064BCA16D8}"/>
              </a:ext>
            </a:extLst>
          </p:cNvPr>
          <p:cNvSpPr/>
          <p:nvPr/>
        </p:nvSpPr>
        <p:spPr>
          <a:xfrm>
            <a:off x="4513254" y="9414568"/>
            <a:ext cx="1222297" cy="240540"/>
          </a:xfrm>
          <a:prstGeom prst="rect">
            <a:avLst/>
          </a:prstGeom>
          <a:solidFill>
            <a:srgbClr val="997335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800" dirty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【</a:t>
            </a:r>
            <a:r>
              <a:rPr lang="ja-JP" altLang="en-US" sz="800" dirty="0" smtClean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トーク</a:t>
            </a:r>
            <a:r>
              <a:rPr lang="en-US" altLang="ja-JP" sz="800" dirty="0" smtClean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】 </a:t>
            </a:r>
            <a:r>
              <a:rPr lang="ja-JP" altLang="en-US" sz="800" dirty="0" smtClean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福島</a:t>
            </a:r>
            <a:r>
              <a:rPr lang="ja-JP" altLang="en-US" sz="800" dirty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秀行</a:t>
            </a:r>
          </a:p>
        </p:txBody>
      </p: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DA46CCE9-9740-4B66-81C5-C0E43CCDD464}"/>
              </a:ext>
            </a:extLst>
          </p:cNvPr>
          <p:cNvGrpSpPr/>
          <p:nvPr/>
        </p:nvGrpSpPr>
        <p:grpSpPr>
          <a:xfrm>
            <a:off x="1967568" y="3487663"/>
            <a:ext cx="5795562" cy="1739894"/>
            <a:chOff x="-4066850" y="4798656"/>
            <a:chExt cx="5795562" cy="1739894"/>
          </a:xfrm>
        </p:grpSpPr>
        <p:sp>
          <p:nvSpPr>
            <p:cNvPr id="102" name="テキスト ボックス 101">
              <a:extLst>
                <a:ext uri="{FF2B5EF4-FFF2-40B4-BE49-F238E27FC236}">
                  <a16:creationId xmlns:a16="http://schemas.microsoft.com/office/drawing/2014/main" id="{1847141D-1178-40C2-9E5A-6253077B9075}"/>
                </a:ext>
              </a:extLst>
            </p:cNvPr>
            <p:cNvSpPr txBox="1"/>
            <p:nvPr/>
          </p:nvSpPr>
          <p:spPr>
            <a:xfrm>
              <a:off x="-3965916" y="4805440"/>
              <a:ext cx="475262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4800" b="1" spc="300" dirty="0" smtClean="0">
                  <a:ln w="76200">
                    <a:solidFill>
                      <a:srgbClr val="997335"/>
                    </a:solidFill>
                  </a:ln>
                  <a:solidFill>
                    <a:srgbClr val="E6E6E6"/>
                  </a:solidFill>
                  <a:latin typeface="HG創英角ｺﾞｼｯｸUB" panose="020B0909000000000000" pitchFamily="49" charset="-128"/>
                  <a:ea typeface="HG創英角ｺﾞｼｯｸUB" panose="020B0909000000000000" pitchFamily="49" charset="-128"/>
                </a:rPr>
                <a:t>リーベルピアノ</a:t>
              </a:r>
              <a:endParaRPr kumimoji="1" lang="ja-JP" altLang="en-US" sz="4800" b="1" spc="300" dirty="0">
                <a:ln w="76200">
                  <a:solidFill>
                    <a:srgbClr val="997335"/>
                  </a:solidFill>
                </a:ln>
                <a:solidFill>
                  <a:srgbClr val="E6E6E6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endParaRPr>
            </a:p>
          </p:txBody>
        </p:sp>
        <p:sp>
          <p:nvSpPr>
            <p:cNvPr id="61" name="テキスト ボックス 60">
              <a:extLst>
                <a:ext uri="{FF2B5EF4-FFF2-40B4-BE49-F238E27FC236}">
                  <a16:creationId xmlns:a16="http://schemas.microsoft.com/office/drawing/2014/main" id="{E27E85B1-A90F-4523-8EEE-7F5AE2D63FF9}"/>
                </a:ext>
              </a:extLst>
            </p:cNvPr>
            <p:cNvSpPr txBox="1"/>
            <p:nvPr/>
          </p:nvSpPr>
          <p:spPr>
            <a:xfrm>
              <a:off x="-4066850" y="4798656"/>
              <a:ext cx="493198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4800" b="1" spc="300" dirty="0" smtClean="0">
                  <a:ln w="12700">
                    <a:solidFill>
                      <a:schemeClr val="bg1"/>
                    </a:solidFill>
                  </a:ln>
                  <a:latin typeface="HG創英角ｺﾞｼｯｸUB" panose="020B0909000000000000" pitchFamily="49" charset="-128"/>
                  <a:ea typeface="HG創英角ｺﾞｼｯｸUB" panose="020B0909000000000000" pitchFamily="49" charset="-128"/>
                </a:rPr>
                <a:t>リーベルピアノ</a:t>
              </a:r>
              <a:endParaRPr kumimoji="1" lang="ja-JP" altLang="en-US" sz="4800" b="1" spc="300" dirty="0">
                <a:ln w="12700">
                  <a:solidFill>
                    <a:schemeClr val="bg1"/>
                  </a:solidFill>
                </a:ln>
                <a:latin typeface="HG創英角ｺﾞｼｯｸUB" panose="020B0909000000000000" pitchFamily="49" charset="-128"/>
                <a:ea typeface="HG創英角ｺﾞｼｯｸUB" panose="020B0909000000000000" pitchFamily="49" charset="-128"/>
              </a:endParaRPr>
            </a:p>
          </p:txBody>
        </p:sp>
        <p:sp>
          <p:nvSpPr>
            <p:cNvPr id="112" name="テキスト ボックス 111">
              <a:extLst>
                <a:ext uri="{FF2B5EF4-FFF2-40B4-BE49-F238E27FC236}">
                  <a16:creationId xmlns:a16="http://schemas.microsoft.com/office/drawing/2014/main" id="{E27E85B1-A90F-4523-8EEE-7F5AE2D63FF9}"/>
                </a:ext>
              </a:extLst>
            </p:cNvPr>
            <p:cNvSpPr txBox="1"/>
            <p:nvPr/>
          </p:nvSpPr>
          <p:spPr>
            <a:xfrm>
              <a:off x="-843015" y="5892219"/>
              <a:ext cx="230255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800" b="1" spc="300" dirty="0" smtClean="0">
                  <a:ln w="76200">
                    <a:solidFill>
                      <a:srgbClr val="997335"/>
                    </a:solidFill>
                  </a:ln>
                  <a:solidFill>
                    <a:srgbClr val="E6E6E6"/>
                  </a:solidFill>
                  <a:latin typeface="Arial Black" panose="020B0A04020102020204" pitchFamily="34" charset="0"/>
                  <a:ea typeface="HG創英角ｺﾞｼｯｸUB" panose="020B0909000000000000" pitchFamily="49" charset="-128"/>
                </a:rPr>
                <a:t>Vol.</a:t>
              </a:r>
              <a:r>
                <a:rPr kumimoji="1" lang="ja-JP" altLang="en-US" sz="3600" b="1" spc="300" dirty="0" smtClean="0">
                  <a:ln w="76200">
                    <a:solidFill>
                      <a:srgbClr val="997335"/>
                    </a:solidFill>
                  </a:ln>
                  <a:solidFill>
                    <a:srgbClr val="E6E6E6"/>
                  </a:solidFill>
                  <a:latin typeface="Arial Black" panose="020B0A04020102020204" pitchFamily="34" charset="0"/>
                  <a:ea typeface="HG創英角ｺﾞｼｯｸUB" panose="020B0909000000000000" pitchFamily="49" charset="-128"/>
                </a:rPr>
                <a:t>１３</a:t>
              </a:r>
              <a:endParaRPr kumimoji="1" lang="ja-JP" altLang="en-US" sz="2800" b="1" spc="300" dirty="0">
                <a:ln w="76200">
                  <a:solidFill>
                    <a:srgbClr val="997335"/>
                  </a:solidFill>
                </a:ln>
                <a:solidFill>
                  <a:srgbClr val="E6E6E6"/>
                </a:solidFill>
                <a:latin typeface="Arial Black" panose="020B0A04020102020204" pitchFamily="34" charset="0"/>
                <a:ea typeface="HG創英角ｺﾞｼｯｸUB" panose="020B0909000000000000" pitchFamily="49" charset="-128"/>
              </a:endParaRPr>
            </a:p>
          </p:txBody>
        </p:sp>
        <p:sp>
          <p:nvSpPr>
            <p:cNvPr id="98" name="テキスト ボックス 97">
              <a:extLst>
                <a:ext uri="{FF2B5EF4-FFF2-40B4-BE49-F238E27FC236}">
                  <a16:creationId xmlns:a16="http://schemas.microsoft.com/office/drawing/2014/main" id="{E27E85B1-A90F-4523-8EEE-7F5AE2D63FF9}"/>
                </a:ext>
              </a:extLst>
            </p:cNvPr>
            <p:cNvSpPr txBox="1"/>
            <p:nvPr/>
          </p:nvSpPr>
          <p:spPr>
            <a:xfrm>
              <a:off x="-1116371" y="5881767"/>
              <a:ext cx="284508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800" b="1" spc="300" dirty="0" smtClean="0">
                  <a:ln w="12700">
                    <a:solidFill>
                      <a:schemeClr val="bg1"/>
                    </a:solidFill>
                  </a:ln>
                  <a:latin typeface="Arial Black" panose="020B0A04020102020204" pitchFamily="34" charset="0"/>
                  <a:ea typeface="HG創英角ｺﾞｼｯｸUB" panose="020B0909000000000000" pitchFamily="49" charset="-128"/>
                </a:rPr>
                <a:t>Vol.</a:t>
              </a:r>
              <a:r>
                <a:rPr kumimoji="1" lang="ja-JP" altLang="en-US" sz="3600" b="1" spc="300" dirty="0" smtClean="0">
                  <a:ln w="12700">
                    <a:solidFill>
                      <a:schemeClr val="bg1"/>
                    </a:solidFill>
                  </a:ln>
                  <a:latin typeface="Arial Black" panose="020B0A04020102020204" pitchFamily="34" charset="0"/>
                  <a:ea typeface="HG創英角ｺﾞｼｯｸUB" panose="020B0909000000000000" pitchFamily="49" charset="-128"/>
                </a:rPr>
                <a:t>１３</a:t>
              </a:r>
              <a:endParaRPr kumimoji="1" lang="ja-JP" altLang="en-US" sz="2800" b="1" spc="300" dirty="0">
                <a:ln w="12700">
                  <a:solidFill>
                    <a:schemeClr val="bg1"/>
                  </a:solidFill>
                </a:ln>
                <a:latin typeface="Arial Black" panose="020B0A04020102020204" pitchFamily="34" charset="0"/>
                <a:ea typeface="HG創英角ｺﾞｼｯｸUB" panose="020B0909000000000000" pitchFamily="49" charset="-128"/>
              </a:endParaRPr>
            </a:p>
          </p:txBody>
        </p:sp>
      </p:grpSp>
      <p:grpSp>
        <p:nvGrpSpPr>
          <p:cNvPr id="40" name="グループ化 39">
            <a:extLst>
              <a:ext uri="{FF2B5EF4-FFF2-40B4-BE49-F238E27FC236}">
                <a16:creationId xmlns:a16="http://schemas.microsoft.com/office/drawing/2014/main" id="{E7E19904-AE77-42C1-95BB-C46D37C91BBC}"/>
              </a:ext>
            </a:extLst>
          </p:cNvPr>
          <p:cNvGrpSpPr/>
          <p:nvPr/>
        </p:nvGrpSpPr>
        <p:grpSpPr>
          <a:xfrm>
            <a:off x="8924433" y="9378393"/>
            <a:ext cx="3738304" cy="918539"/>
            <a:chOff x="8508638" y="9239504"/>
            <a:chExt cx="3738304" cy="918539"/>
          </a:xfrm>
        </p:grpSpPr>
        <p:sp>
          <p:nvSpPr>
            <p:cNvPr id="34" name="フローチャート: せん孔テープ 33">
              <a:extLst>
                <a:ext uri="{FF2B5EF4-FFF2-40B4-BE49-F238E27FC236}">
                  <a16:creationId xmlns:a16="http://schemas.microsoft.com/office/drawing/2014/main" id="{9BF72409-49D8-4EF3-9AA4-38B872094C8E}"/>
                </a:ext>
              </a:extLst>
            </p:cNvPr>
            <p:cNvSpPr/>
            <p:nvPr/>
          </p:nvSpPr>
          <p:spPr>
            <a:xfrm>
              <a:off x="8508638" y="9239504"/>
              <a:ext cx="3539304" cy="918539"/>
            </a:xfrm>
            <a:prstGeom prst="flowChartPunchedTape">
              <a:avLst/>
            </a:prstGeom>
            <a:solidFill>
              <a:srgbClr val="FFC00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0" name="正方形/長方形 79">
              <a:extLst>
                <a:ext uri="{FF2B5EF4-FFF2-40B4-BE49-F238E27FC236}">
                  <a16:creationId xmlns:a16="http://schemas.microsoft.com/office/drawing/2014/main" id="{656143AF-DE87-47FA-B940-B1026738E036}"/>
                </a:ext>
              </a:extLst>
            </p:cNvPr>
            <p:cNvSpPr/>
            <p:nvPr/>
          </p:nvSpPr>
          <p:spPr>
            <a:xfrm>
              <a:off x="8689523" y="9414843"/>
              <a:ext cx="1697456" cy="65770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/>
              <a:r>
                <a:rPr lang="ja-JP" altLang="en-US" sz="40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無 料</a:t>
              </a:r>
              <a:endParaRPr kumimoji="1" lang="ja-JP" altLang="en-US" sz="1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86" name="正方形/長方形 85">
              <a:extLst>
                <a:ext uri="{FF2B5EF4-FFF2-40B4-BE49-F238E27FC236}">
                  <a16:creationId xmlns:a16="http://schemas.microsoft.com/office/drawing/2014/main" id="{210BF459-5C05-410C-A6CC-BA9EDE95E548}"/>
                </a:ext>
              </a:extLst>
            </p:cNvPr>
            <p:cNvSpPr/>
            <p:nvPr/>
          </p:nvSpPr>
          <p:spPr>
            <a:xfrm>
              <a:off x="10332307" y="9315292"/>
              <a:ext cx="1438087" cy="39077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/>
              <a:r>
                <a:rPr lang="en-US" altLang="ja-JP" sz="1600" dirty="0"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※</a:t>
              </a:r>
              <a:r>
                <a:rPr lang="ja-JP" altLang="en-US" sz="1600" dirty="0"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当日会場へ</a:t>
              </a:r>
              <a:endParaRPr lang="en-US" altLang="ja-JP" sz="1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endParaRPr>
            </a:p>
          </p:txBody>
        </p:sp>
        <p:sp>
          <p:nvSpPr>
            <p:cNvPr id="87" name="正方形/長方形 86">
              <a:extLst>
                <a:ext uri="{FF2B5EF4-FFF2-40B4-BE49-F238E27FC236}">
                  <a16:creationId xmlns:a16="http://schemas.microsoft.com/office/drawing/2014/main" id="{C2330E5F-526C-4909-BEAB-86BEF84DFEED}"/>
                </a:ext>
              </a:extLst>
            </p:cNvPr>
            <p:cNvSpPr/>
            <p:nvPr/>
          </p:nvSpPr>
          <p:spPr>
            <a:xfrm>
              <a:off x="10585979" y="9580652"/>
              <a:ext cx="1660963" cy="39077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/>
              <a:r>
                <a:rPr lang="ja-JP" altLang="en-US" sz="1600" dirty="0"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お越しください</a:t>
              </a:r>
              <a:endParaRPr lang="en-US" altLang="ja-JP" sz="1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endParaRPr>
            </a:p>
          </p:txBody>
        </p:sp>
      </p:grpSp>
      <p:sp>
        <p:nvSpPr>
          <p:cNvPr id="10" name="対角する 2 つの角を切り取った四角形 9"/>
          <p:cNvSpPr/>
          <p:nvPr/>
        </p:nvSpPr>
        <p:spPr>
          <a:xfrm>
            <a:off x="2194297" y="1509219"/>
            <a:ext cx="3961993" cy="938966"/>
          </a:xfrm>
          <a:prstGeom prst="snip2DiagRect">
            <a:avLst/>
          </a:prstGeom>
          <a:solidFill>
            <a:srgbClr val="9973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n>
                <a:solidFill>
                  <a:srgbClr val="997335"/>
                </a:solidFill>
              </a:ln>
            </a:endParaRPr>
          </a:p>
        </p:txBody>
      </p:sp>
      <p:sp>
        <p:nvSpPr>
          <p:cNvPr id="91" name="正方形/長方形 90">
            <a:extLst>
              <a:ext uri="{FF2B5EF4-FFF2-40B4-BE49-F238E27FC236}">
                <a16:creationId xmlns:a16="http://schemas.microsoft.com/office/drawing/2014/main" id="{50A92CF5-3F3E-4979-93AC-4D06FC820295}"/>
              </a:ext>
            </a:extLst>
          </p:cNvPr>
          <p:cNvSpPr/>
          <p:nvPr/>
        </p:nvSpPr>
        <p:spPr>
          <a:xfrm>
            <a:off x="3105035" y="1536941"/>
            <a:ext cx="2161291" cy="5155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r>
              <a:rPr kumimoji="1" lang="en-US" altLang="ja-JP" sz="28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【</a:t>
            </a:r>
            <a:r>
              <a:rPr kumimoji="1" lang="ja-JP" altLang="en-US" sz="28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入場無料</a:t>
            </a:r>
            <a:r>
              <a:rPr kumimoji="1" lang="en-US" altLang="ja-JP" sz="28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】</a:t>
            </a:r>
            <a:endParaRPr kumimoji="1" lang="ja-JP" altLang="en-US" sz="28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97" name="正方形/長方形 96">
            <a:extLst>
              <a:ext uri="{FF2B5EF4-FFF2-40B4-BE49-F238E27FC236}">
                <a16:creationId xmlns:a16="http://schemas.microsoft.com/office/drawing/2014/main" id="{50A92CF5-3F3E-4979-93AC-4D06FC820295}"/>
              </a:ext>
            </a:extLst>
          </p:cNvPr>
          <p:cNvSpPr/>
          <p:nvPr/>
        </p:nvSpPr>
        <p:spPr>
          <a:xfrm>
            <a:off x="2652434" y="2022384"/>
            <a:ext cx="3420099" cy="3647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r>
              <a:rPr kumimoji="1" lang="ja-JP" altLang="en-US" sz="20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直接会場へお越しください</a:t>
            </a:r>
            <a:endParaRPr kumimoji="1" lang="ja-JP" altLang="en-US" sz="20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844218" y="6872887"/>
            <a:ext cx="1114286" cy="514286"/>
          </a:xfrm>
          <a:prstGeom prst="rect">
            <a:avLst/>
          </a:prstGeom>
        </p:spPr>
      </p:pic>
      <p:sp>
        <p:nvSpPr>
          <p:cNvPr id="111" name="正方形/長方形 110">
            <a:extLst>
              <a:ext uri="{FF2B5EF4-FFF2-40B4-BE49-F238E27FC236}">
                <a16:creationId xmlns:a16="http://schemas.microsoft.com/office/drawing/2014/main" id="{62F0CCE7-AEBD-4201-9ED3-6364E87A0FCA}"/>
              </a:ext>
            </a:extLst>
          </p:cNvPr>
          <p:cNvSpPr/>
          <p:nvPr/>
        </p:nvSpPr>
        <p:spPr>
          <a:xfrm>
            <a:off x="-492512" y="10284668"/>
            <a:ext cx="8255485" cy="1150219"/>
          </a:xfrm>
          <a:prstGeom prst="rect">
            <a:avLst/>
          </a:prstGeom>
          <a:solidFill>
            <a:srgbClr val="9973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r>
              <a:rPr kumimoji="1" lang="ja-JP" altLang="en-US" sz="1400" dirty="0">
                <a:solidFill>
                  <a:schemeClr val="tx1"/>
                </a:solidFill>
                <a:latin typeface="HGPｺﾞｼｯｸE" pitchFamily="50" charset="-128"/>
                <a:ea typeface="HGPｺﾞｼｯｸE" pitchFamily="50" charset="-128"/>
              </a:rPr>
              <a:t>　</a:t>
            </a:r>
            <a:endParaRPr kumimoji="1" lang="en-US" altLang="ja-JP" sz="1600" b="1" dirty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249466CF-D447-46F2-8FB9-7CA7F0AF6205}"/>
              </a:ext>
            </a:extLst>
          </p:cNvPr>
          <p:cNvGrpSpPr/>
          <p:nvPr/>
        </p:nvGrpSpPr>
        <p:grpSpPr>
          <a:xfrm>
            <a:off x="396676" y="10299947"/>
            <a:ext cx="6787513" cy="252771"/>
            <a:chOff x="808027" y="10259943"/>
            <a:chExt cx="5744005" cy="252771"/>
          </a:xfrm>
          <a:noFill/>
        </p:grpSpPr>
        <p:sp>
          <p:nvSpPr>
            <p:cNvPr id="118" name="正方形/長方形 117"/>
            <p:cNvSpPr/>
            <p:nvPr/>
          </p:nvSpPr>
          <p:spPr>
            <a:xfrm>
              <a:off x="808027" y="10268859"/>
              <a:ext cx="2606179" cy="2405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1100" dirty="0">
                  <a:solidFill>
                    <a:schemeClr val="bg1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【</a:t>
              </a:r>
              <a:r>
                <a:rPr kumimoji="1" lang="ja-JP" altLang="en-US" sz="1100" dirty="0">
                  <a:solidFill>
                    <a:schemeClr val="bg1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主催</a:t>
              </a:r>
              <a:r>
                <a:rPr kumimoji="1" lang="en-US" altLang="ja-JP" sz="1100" dirty="0">
                  <a:solidFill>
                    <a:schemeClr val="bg1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】</a:t>
              </a:r>
              <a:r>
                <a:rPr kumimoji="1" lang="ja-JP" altLang="en-US" sz="1100" dirty="0">
                  <a:solidFill>
                    <a:schemeClr val="bg1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王寺町・王寺町教育委員会</a:t>
              </a:r>
            </a:p>
          </p:txBody>
        </p:sp>
        <p:sp>
          <p:nvSpPr>
            <p:cNvPr id="119" name="正方形/長方形 118"/>
            <p:cNvSpPr/>
            <p:nvPr/>
          </p:nvSpPr>
          <p:spPr>
            <a:xfrm>
              <a:off x="2972269" y="10270853"/>
              <a:ext cx="2208284" cy="24050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en-US" altLang="ja-JP" sz="1100" dirty="0">
                  <a:solidFill>
                    <a:schemeClr val="bg1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【</a:t>
              </a:r>
              <a:r>
                <a:rPr kumimoji="1" lang="ja-JP" altLang="en-US" sz="1100" dirty="0">
                  <a:solidFill>
                    <a:schemeClr val="bg1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お問合せ</a:t>
              </a:r>
              <a:r>
                <a:rPr kumimoji="1" lang="en-US" altLang="ja-JP" sz="1100" dirty="0" smtClean="0">
                  <a:solidFill>
                    <a:schemeClr val="bg1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】</a:t>
              </a:r>
              <a:r>
                <a:rPr kumimoji="1" lang="ja-JP" altLang="en-US" sz="1100" dirty="0" smtClean="0">
                  <a:solidFill>
                    <a:schemeClr val="bg1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王寺町</a:t>
              </a:r>
              <a:r>
                <a:rPr kumimoji="1" lang="ja-JP" altLang="en-US" sz="1100" dirty="0">
                  <a:solidFill>
                    <a:schemeClr val="bg1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やわらぎ会館</a:t>
              </a:r>
            </a:p>
          </p:txBody>
        </p:sp>
        <p:sp>
          <p:nvSpPr>
            <p:cNvPr id="121" name="正方形/長方形 120"/>
            <p:cNvSpPr/>
            <p:nvPr/>
          </p:nvSpPr>
          <p:spPr>
            <a:xfrm>
              <a:off x="4758857" y="10259943"/>
              <a:ext cx="1793175" cy="2527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sz="1400" dirty="0">
                  <a:solidFill>
                    <a:schemeClr val="bg1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☎</a:t>
              </a:r>
              <a:r>
                <a:rPr kumimoji="1" lang="en-US" altLang="ja-JP" sz="1400" dirty="0">
                  <a:solidFill>
                    <a:schemeClr val="bg1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0745-31-5555</a:t>
              </a:r>
              <a:endParaRPr kumimoji="1" lang="ja-JP" altLang="en-US" sz="1400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endParaRPr>
            </a:p>
          </p:txBody>
        </p:sp>
      </p:grpSp>
      <p:pic>
        <p:nvPicPr>
          <p:cNvPr id="12" name="図 11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8" r="42638" b="1"/>
          <a:stretch/>
        </p:blipFill>
        <p:spPr>
          <a:xfrm>
            <a:off x="-2841789" y="-839343"/>
            <a:ext cx="1951064" cy="2693910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7" t="29798" r="55051" b="40746"/>
          <a:stretch/>
        </p:blipFill>
        <p:spPr>
          <a:xfrm>
            <a:off x="4521948" y="7864347"/>
            <a:ext cx="1204911" cy="1550221"/>
          </a:xfrm>
          <a:prstGeom prst="rect">
            <a:avLst/>
          </a:prstGeom>
          <a:ln w="952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14" name="グループ化 113"/>
          <p:cNvGrpSpPr/>
          <p:nvPr/>
        </p:nvGrpSpPr>
        <p:grpSpPr>
          <a:xfrm>
            <a:off x="-5283649" y="7213433"/>
            <a:ext cx="4910454" cy="1169717"/>
            <a:chOff x="-5636844" y="2945908"/>
            <a:chExt cx="4552556" cy="1169717"/>
          </a:xfrm>
        </p:grpSpPr>
        <p:sp>
          <p:nvSpPr>
            <p:cNvPr id="116" name="正方形/長方形 115"/>
            <p:cNvSpPr/>
            <p:nvPr/>
          </p:nvSpPr>
          <p:spPr>
            <a:xfrm>
              <a:off x="-5636844" y="2945908"/>
              <a:ext cx="4552556" cy="1169551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endParaRPr lang="en-US" altLang="ja-JP" sz="1400" b="1" kern="100" dirty="0" smtClean="0">
                <a:ln w="76200">
                  <a:solidFill>
                    <a:srgbClr val="9E6900"/>
                  </a:solidFill>
                </a:ln>
                <a:solidFill>
                  <a:srgbClr val="9E6900"/>
                </a:solidFill>
                <a:latin typeface="Century"/>
                <a:ea typeface="HGｺﾞｼｯｸE"/>
                <a:cs typeface="Times New Roman"/>
              </a:endParaRPr>
            </a:p>
            <a:p>
              <a:r>
                <a:rPr lang="ja-JP" altLang="ja-JP" sz="1400" b="1" kern="100" dirty="0">
                  <a:ln w="76200">
                    <a:solidFill>
                      <a:srgbClr val="9E6900"/>
                    </a:solidFill>
                  </a:ln>
                  <a:solidFill>
                    <a:srgbClr val="9E6900"/>
                  </a:solidFill>
                  <a:latin typeface="Century"/>
                  <a:ea typeface="HGｺﾞｼｯｸE"/>
                  <a:cs typeface="Times New Roman"/>
                </a:rPr>
                <a:t>♪平均律クラヴィーア曲集第</a:t>
              </a:r>
              <a:r>
                <a:rPr lang="en-US" altLang="ja-JP" sz="1400" b="1" kern="100" dirty="0">
                  <a:ln w="76200">
                    <a:solidFill>
                      <a:srgbClr val="9E6900"/>
                    </a:solidFill>
                  </a:ln>
                  <a:solidFill>
                    <a:srgbClr val="9E6900"/>
                  </a:solidFill>
                  <a:latin typeface="Century"/>
                  <a:ea typeface="HGｺﾞｼｯｸE"/>
                  <a:cs typeface="Times New Roman"/>
                </a:rPr>
                <a:t>1</a:t>
              </a:r>
              <a:r>
                <a:rPr lang="ja-JP" altLang="ja-JP" sz="1400" b="1" kern="100" dirty="0">
                  <a:ln w="76200">
                    <a:solidFill>
                      <a:srgbClr val="9E6900"/>
                    </a:solidFill>
                  </a:ln>
                  <a:solidFill>
                    <a:srgbClr val="9E6900"/>
                  </a:solidFill>
                  <a:latin typeface="Century"/>
                  <a:ea typeface="HGｺﾞｼｯｸE"/>
                  <a:cs typeface="Times New Roman"/>
                </a:rPr>
                <a:t>巻第</a:t>
              </a:r>
              <a:r>
                <a:rPr lang="en-US" altLang="ja-JP" sz="1400" b="1" kern="100" dirty="0">
                  <a:ln w="76200">
                    <a:solidFill>
                      <a:srgbClr val="9E6900"/>
                    </a:solidFill>
                  </a:ln>
                  <a:solidFill>
                    <a:srgbClr val="9E6900"/>
                  </a:solidFill>
                  <a:latin typeface="Century"/>
                  <a:ea typeface="HGｺﾞｼｯｸE"/>
                  <a:cs typeface="Times New Roman"/>
                </a:rPr>
                <a:t>3</a:t>
              </a:r>
              <a:r>
                <a:rPr lang="ja-JP" altLang="ja-JP" sz="1400" b="1" kern="100" dirty="0">
                  <a:ln w="76200">
                    <a:solidFill>
                      <a:srgbClr val="9E6900"/>
                    </a:solidFill>
                  </a:ln>
                  <a:solidFill>
                    <a:srgbClr val="9E6900"/>
                  </a:solidFill>
                  <a:latin typeface="Century"/>
                  <a:ea typeface="HGｺﾞｼｯｸE"/>
                  <a:cs typeface="Times New Roman"/>
                </a:rPr>
                <a:t>番（</a:t>
              </a:r>
              <a:r>
                <a:rPr lang="en-US" altLang="ja-JP" sz="1400" b="1" kern="100" dirty="0">
                  <a:ln w="76200">
                    <a:solidFill>
                      <a:srgbClr val="9E6900"/>
                    </a:solidFill>
                  </a:ln>
                  <a:solidFill>
                    <a:srgbClr val="9E6900"/>
                  </a:solidFill>
                  <a:latin typeface="Century"/>
                  <a:ea typeface="HGｺﾞｼｯｸE"/>
                  <a:cs typeface="Times New Roman"/>
                </a:rPr>
                <a:t>J.S.</a:t>
              </a:r>
              <a:r>
                <a:rPr lang="ja-JP" altLang="ja-JP" sz="1400" b="1" kern="100" dirty="0">
                  <a:ln w="76200">
                    <a:solidFill>
                      <a:srgbClr val="9E6900"/>
                    </a:solidFill>
                  </a:ln>
                  <a:solidFill>
                    <a:srgbClr val="9E6900"/>
                  </a:solidFill>
                  <a:latin typeface="Century"/>
                  <a:ea typeface="HGｺﾞｼｯｸE"/>
                  <a:cs typeface="Times New Roman"/>
                </a:rPr>
                <a:t>バッハ）</a:t>
              </a:r>
            </a:p>
            <a:p>
              <a:r>
                <a:rPr lang="ja-JP" altLang="ja-JP" sz="1400" b="1" kern="100" dirty="0">
                  <a:ln w="76200">
                    <a:solidFill>
                      <a:srgbClr val="9E6900"/>
                    </a:solidFill>
                  </a:ln>
                  <a:solidFill>
                    <a:srgbClr val="9E6900"/>
                  </a:solidFill>
                  <a:latin typeface="Century"/>
                  <a:ea typeface="HGｺﾞｼｯｸE"/>
                  <a:cs typeface="Times New Roman"/>
                </a:rPr>
                <a:t>♪エチュード作品</a:t>
              </a:r>
              <a:r>
                <a:rPr lang="en-US" altLang="ja-JP" sz="1400" b="1" kern="100" dirty="0">
                  <a:ln w="76200">
                    <a:solidFill>
                      <a:srgbClr val="9E6900"/>
                    </a:solidFill>
                  </a:ln>
                  <a:solidFill>
                    <a:srgbClr val="9E6900"/>
                  </a:solidFill>
                  <a:latin typeface="Century"/>
                  <a:ea typeface="HGｺﾞｼｯｸE"/>
                  <a:cs typeface="Times New Roman"/>
                </a:rPr>
                <a:t>25-3</a:t>
              </a:r>
              <a:r>
                <a:rPr lang="ja-JP" altLang="ja-JP" sz="1400" b="1" kern="100" dirty="0">
                  <a:ln w="76200">
                    <a:solidFill>
                      <a:srgbClr val="9E6900"/>
                    </a:solidFill>
                  </a:ln>
                  <a:solidFill>
                    <a:srgbClr val="9E6900"/>
                  </a:solidFill>
                  <a:latin typeface="Century"/>
                  <a:ea typeface="HGｺﾞｼｯｸE"/>
                  <a:cs typeface="Times New Roman"/>
                </a:rPr>
                <a:t>（ショパン）</a:t>
              </a:r>
            </a:p>
            <a:p>
              <a:r>
                <a:rPr lang="ja-JP" altLang="ja-JP" sz="1400" b="1" kern="100" dirty="0">
                  <a:ln w="76200">
                    <a:solidFill>
                      <a:srgbClr val="9E6900"/>
                    </a:solidFill>
                  </a:ln>
                  <a:solidFill>
                    <a:srgbClr val="9E6900"/>
                  </a:solidFill>
                  <a:latin typeface="Century"/>
                  <a:ea typeface="HGｺﾞｼｯｸE"/>
                  <a:cs typeface="Times New Roman"/>
                </a:rPr>
                <a:t>♪「鏡」より（ラヴェル）</a:t>
              </a:r>
            </a:p>
            <a:p>
              <a:r>
                <a:rPr lang="ja-JP" altLang="ja-JP" sz="1400" b="1" kern="100" dirty="0">
                  <a:ln w="76200">
                    <a:solidFill>
                      <a:srgbClr val="9E6900"/>
                    </a:solidFill>
                  </a:ln>
                  <a:solidFill>
                    <a:srgbClr val="9E6900"/>
                  </a:solidFill>
                  <a:latin typeface="Century"/>
                  <a:ea typeface="HGｺﾞｼｯｸE"/>
                  <a:cs typeface="Times New Roman"/>
                </a:rPr>
                <a:t>♪ハナミズキ（一青窈）</a:t>
              </a:r>
              <a:r>
                <a:rPr lang="ja-JP" altLang="en-US" sz="1400" b="1" kern="100" dirty="0" smtClean="0">
                  <a:ln w="76200">
                    <a:solidFill>
                      <a:srgbClr val="9E6900"/>
                    </a:solidFill>
                  </a:ln>
                  <a:solidFill>
                    <a:srgbClr val="9E6900"/>
                  </a:solidFill>
                  <a:latin typeface="Century"/>
                  <a:ea typeface="HGｺﾞｼｯｸE"/>
                  <a:cs typeface="Times New Roman"/>
                </a:rPr>
                <a:t>ほか</a:t>
              </a:r>
              <a:endParaRPr lang="ja-JP" altLang="ja-JP" sz="1400" b="1" kern="100" dirty="0">
                <a:ln w="76200">
                  <a:solidFill>
                    <a:srgbClr val="9E6900"/>
                  </a:solidFill>
                </a:ln>
                <a:solidFill>
                  <a:srgbClr val="9E6900"/>
                </a:solidFill>
                <a:latin typeface="Century"/>
                <a:ea typeface="HGｺﾞｼｯｸE"/>
                <a:cs typeface="Times New Roman"/>
              </a:endParaRPr>
            </a:p>
          </p:txBody>
        </p:sp>
        <p:sp>
          <p:nvSpPr>
            <p:cNvPr id="117" name="正方形/長方形 116"/>
            <p:cNvSpPr/>
            <p:nvPr/>
          </p:nvSpPr>
          <p:spPr>
            <a:xfrm>
              <a:off x="-5636844" y="2946074"/>
              <a:ext cx="4513767" cy="1169551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endParaRPr lang="en-US" altLang="ja-JP" sz="1400" b="1" kern="100" dirty="0" smtClean="0">
                <a:ln w="19050">
                  <a:noFill/>
                </a:ln>
                <a:latin typeface="Century"/>
                <a:ea typeface="HGｺﾞｼｯｸE"/>
                <a:cs typeface="Times New Roman"/>
              </a:endParaRPr>
            </a:p>
            <a:p>
              <a:r>
                <a:rPr lang="ja-JP" altLang="ja-JP" sz="1400" b="1" kern="100" dirty="0">
                  <a:ln w="19050">
                    <a:noFill/>
                  </a:ln>
                  <a:latin typeface="Century"/>
                  <a:ea typeface="HGｺﾞｼｯｸE"/>
                  <a:cs typeface="Times New Roman"/>
                </a:rPr>
                <a:t>♪平均律クラヴィーア曲集第</a:t>
              </a:r>
              <a:r>
                <a:rPr lang="en-US" altLang="ja-JP" sz="1400" b="1" kern="100" dirty="0">
                  <a:ln w="19050">
                    <a:noFill/>
                  </a:ln>
                  <a:latin typeface="Century"/>
                  <a:ea typeface="HGｺﾞｼｯｸE"/>
                  <a:cs typeface="Times New Roman"/>
                </a:rPr>
                <a:t>1</a:t>
              </a:r>
              <a:r>
                <a:rPr lang="ja-JP" altLang="ja-JP" sz="1400" b="1" kern="100" dirty="0">
                  <a:ln w="19050">
                    <a:noFill/>
                  </a:ln>
                  <a:latin typeface="Century"/>
                  <a:ea typeface="HGｺﾞｼｯｸE"/>
                  <a:cs typeface="Times New Roman"/>
                </a:rPr>
                <a:t>巻第</a:t>
              </a:r>
              <a:r>
                <a:rPr lang="en-US" altLang="ja-JP" sz="1400" b="1" kern="100" dirty="0">
                  <a:ln w="19050">
                    <a:noFill/>
                  </a:ln>
                  <a:latin typeface="Century"/>
                  <a:ea typeface="HGｺﾞｼｯｸE"/>
                  <a:cs typeface="Times New Roman"/>
                </a:rPr>
                <a:t>3</a:t>
              </a:r>
              <a:r>
                <a:rPr lang="ja-JP" altLang="ja-JP" sz="1400" b="1" kern="100" dirty="0">
                  <a:ln w="19050">
                    <a:noFill/>
                  </a:ln>
                  <a:latin typeface="Century"/>
                  <a:ea typeface="HGｺﾞｼｯｸE"/>
                  <a:cs typeface="Times New Roman"/>
                </a:rPr>
                <a:t>番（</a:t>
              </a:r>
              <a:r>
                <a:rPr lang="en-US" altLang="ja-JP" sz="1400" b="1" kern="100" dirty="0">
                  <a:ln w="19050">
                    <a:noFill/>
                  </a:ln>
                  <a:latin typeface="Century"/>
                  <a:ea typeface="HGｺﾞｼｯｸE"/>
                  <a:cs typeface="Times New Roman"/>
                </a:rPr>
                <a:t>J.S.</a:t>
              </a:r>
              <a:r>
                <a:rPr lang="ja-JP" altLang="ja-JP" sz="1400" b="1" kern="100" dirty="0">
                  <a:ln w="19050">
                    <a:noFill/>
                  </a:ln>
                  <a:latin typeface="Century"/>
                  <a:ea typeface="HGｺﾞｼｯｸE"/>
                  <a:cs typeface="Times New Roman"/>
                </a:rPr>
                <a:t>バッハ）</a:t>
              </a:r>
            </a:p>
            <a:p>
              <a:r>
                <a:rPr lang="ja-JP" altLang="ja-JP" sz="1400" b="1" kern="100" dirty="0">
                  <a:ln w="19050">
                    <a:noFill/>
                  </a:ln>
                  <a:latin typeface="Century"/>
                  <a:ea typeface="HGｺﾞｼｯｸE"/>
                  <a:cs typeface="Times New Roman"/>
                </a:rPr>
                <a:t>♪エチュード作品</a:t>
              </a:r>
              <a:r>
                <a:rPr lang="en-US" altLang="ja-JP" sz="1400" b="1" kern="100" dirty="0">
                  <a:ln w="19050">
                    <a:noFill/>
                  </a:ln>
                  <a:latin typeface="Century"/>
                  <a:ea typeface="HGｺﾞｼｯｸE"/>
                  <a:cs typeface="Times New Roman"/>
                </a:rPr>
                <a:t>25-3</a:t>
              </a:r>
              <a:r>
                <a:rPr lang="ja-JP" altLang="ja-JP" sz="1400" b="1" kern="100" dirty="0">
                  <a:ln w="19050">
                    <a:noFill/>
                  </a:ln>
                  <a:latin typeface="Century"/>
                  <a:ea typeface="HGｺﾞｼｯｸE"/>
                  <a:cs typeface="Times New Roman"/>
                </a:rPr>
                <a:t>（ショパン）</a:t>
              </a:r>
            </a:p>
            <a:p>
              <a:r>
                <a:rPr lang="ja-JP" altLang="ja-JP" sz="1400" b="1" kern="100" dirty="0">
                  <a:ln w="19050">
                    <a:noFill/>
                  </a:ln>
                  <a:latin typeface="Century"/>
                  <a:ea typeface="HGｺﾞｼｯｸE"/>
                  <a:cs typeface="Times New Roman"/>
                </a:rPr>
                <a:t>♪「鏡」より（ラヴェル）</a:t>
              </a:r>
            </a:p>
            <a:p>
              <a:r>
                <a:rPr lang="ja-JP" altLang="ja-JP" sz="1400" b="1" kern="100" dirty="0">
                  <a:ln w="19050">
                    <a:noFill/>
                  </a:ln>
                  <a:latin typeface="Century"/>
                  <a:ea typeface="HGｺﾞｼｯｸE"/>
                  <a:cs typeface="Times New Roman"/>
                </a:rPr>
                <a:t>♪ハナミズキ（一青窈</a:t>
              </a:r>
              <a:r>
                <a:rPr lang="ja-JP" altLang="ja-JP" sz="1400" b="1" kern="100" dirty="0" smtClean="0">
                  <a:ln w="19050">
                    <a:noFill/>
                  </a:ln>
                  <a:latin typeface="Century"/>
                  <a:ea typeface="HGｺﾞｼｯｸE"/>
                  <a:cs typeface="Times New Roman"/>
                </a:rPr>
                <a:t>）</a:t>
              </a:r>
              <a:r>
                <a:rPr lang="ja-JP" altLang="en-US" sz="1400" b="1" kern="100" dirty="0">
                  <a:ln w="19050">
                    <a:noFill/>
                  </a:ln>
                  <a:latin typeface="Century"/>
                  <a:ea typeface="HGｺﾞｼｯｸE"/>
                  <a:cs typeface="Times New Roman"/>
                </a:rPr>
                <a:t>ほか</a:t>
              </a:r>
              <a:endParaRPr lang="ja-JP" altLang="ja-JP" sz="1200" b="1" kern="100" dirty="0">
                <a:ln w="19050">
                  <a:noFill/>
                </a:ln>
                <a:latin typeface="Century"/>
                <a:ea typeface="HGｺﾞｼｯｸE"/>
                <a:cs typeface="Times New Roman"/>
              </a:endParaRPr>
            </a:p>
          </p:txBody>
        </p:sp>
      </p:grpSp>
      <p:grpSp>
        <p:nvGrpSpPr>
          <p:cNvPr id="120" name="グループ化 119"/>
          <p:cNvGrpSpPr/>
          <p:nvPr/>
        </p:nvGrpSpPr>
        <p:grpSpPr>
          <a:xfrm>
            <a:off x="-5231064" y="7007089"/>
            <a:ext cx="1051593" cy="312474"/>
            <a:chOff x="-5641025" y="2945908"/>
            <a:chExt cx="4556737" cy="312474"/>
          </a:xfrm>
        </p:grpSpPr>
        <p:sp>
          <p:nvSpPr>
            <p:cNvPr id="122" name="正方形/長方形 121"/>
            <p:cNvSpPr/>
            <p:nvPr/>
          </p:nvSpPr>
          <p:spPr>
            <a:xfrm>
              <a:off x="-5636844" y="2945908"/>
              <a:ext cx="4552556" cy="307777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altLang="ja-JP" sz="1400" b="1" kern="100" dirty="0">
                  <a:ln w="76200">
                    <a:solidFill>
                      <a:srgbClr val="9E6900"/>
                    </a:solidFill>
                  </a:ln>
                  <a:solidFill>
                    <a:srgbClr val="9E6900"/>
                  </a:solidFill>
                  <a:latin typeface="Century"/>
                  <a:ea typeface="HGｺﾞｼｯｸE"/>
                  <a:cs typeface="Times New Roman"/>
                </a:rPr>
                <a:t>【</a:t>
              </a:r>
              <a:r>
                <a:rPr lang="ja-JP" altLang="en-US" sz="1400" b="1" kern="100" dirty="0" smtClean="0">
                  <a:ln w="76200">
                    <a:solidFill>
                      <a:srgbClr val="9E6900"/>
                    </a:solidFill>
                  </a:ln>
                  <a:solidFill>
                    <a:srgbClr val="9E6900"/>
                  </a:solidFill>
                  <a:latin typeface="Century"/>
                  <a:ea typeface="HGｺﾞｼｯｸE"/>
                  <a:cs typeface="Times New Roman"/>
                </a:rPr>
                <a:t>曲目</a:t>
              </a:r>
              <a:r>
                <a:rPr lang="en-US" altLang="ja-JP" sz="1400" b="1" kern="100" dirty="0" smtClean="0">
                  <a:ln w="76200">
                    <a:solidFill>
                      <a:srgbClr val="9E6900"/>
                    </a:solidFill>
                  </a:ln>
                  <a:solidFill>
                    <a:srgbClr val="9E6900"/>
                  </a:solidFill>
                  <a:latin typeface="Century"/>
                  <a:ea typeface="HGｺﾞｼｯｸE"/>
                  <a:cs typeface="Times New Roman"/>
                </a:rPr>
                <a:t>】</a:t>
              </a:r>
            </a:p>
          </p:txBody>
        </p:sp>
        <p:sp>
          <p:nvSpPr>
            <p:cNvPr id="127" name="正方形/長方形 126"/>
            <p:cNvSpPr/>
            <p:nvPr/>
          </p:nvSpPr>
          <p:spPr>
            <a:xfrm>
              <a:off x="-5641025" y="2950605"/>
              <a:ext cx="4513767" cy="307777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altLang="ja-JP" sz="1400" b="1" kern="100" dirty="0" smtClean="0">
                  <a:ln w="19050">
                    <a:noFill/>
                  </a:ln>
                  <a:latin typeface="Century"/>
                  <a:ea typeface="HGｺﾞｼｯｸE"/>
                  <a:cs typeface="Times New Roman"/>
                </a:rPr>
                <a:t>【</a:t>
              </a:r>
              <a:r>
                <a:rPr lang="ja-JP" altLang="en-US" sz="1400" b="1" kern="100" dirty="0" smtClean="0">
                  <a:ln w="19050">
                    <a:noFill/>
                  </a:ln>
                  <a:latin typeface="Century"/>
                  <a:ea typeface="HGｺﾞｼｯｸE"/>
                  <a:cs typeface="Times New Roman"/>
                </a:rPr>
                <a:t>曲目</a:t>
              </a:r>
              <a:r>
                <a:rPr lang="en-US" altLang="ja-JP" sz="1400" b="1" kern="100" dirty="0" smtClean="0">
                  <a:ln w="19050">
                    <a:noFill/>
                  </a:ln>
                  <a:latin typeface="Century"/>
                  <a:ea typeface="HGｺﾞｼｯｸE"/>
                  <a:cs typeface="Times New Roman"/>
                </a:rPr>
                <a:t>】</a:t>
              </a:r>
            </a:p>
          </p:txBody>
        </p:sp>
      </p:grpSp>
      <p:sp>
        <p:nvSpPr>
          <p:cNvPr id="113" name="正方形/長方形 112"/>
          <p:cNvSpPr/>
          <p:nvPr/>
        </p:nvSpPr>
        <p:spPr>
          <a:xfrm>
            <a:off x="251692" y="190826"/>
            <a:ext cx="1942605" cy="262822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8" name="図 127"/>
          <p:cNvPicPr>
            <a:picLocks noChangeAspect="1"/>
          </p:cNvPicPr>
          <p:nvPr/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99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0811" y="337108"/>
            <a:ext cx="3494043" cy="2620532"/>
          </a:xfrm>
          <a:prstGeom prst="rect">
            <a:avLst/>
          </a:prstGeom>
        </p:spPr>
      </p:pic>
      <p:sp>
        <p:nvSpPr>
          <p:cNvPr id="129" name="正方形/長方形 128"/>
          <p:cNvSpPr/>
          <p:nvPr/>
        </p:nvSpPr>
        <p:spPr>
          <a:xfrm>
            <a:off x="306535" y="1744156"/>
            <a:ext cx="1881791" cy="3639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お楽しみに♪</a:t>
            </a:r>
            <a:endParaRPr kumimoji="1" lang="ja-JP" altLang="en-US" dirty="0">
              <a:solidFill>
                <a:srgbClr val="FF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黄緑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6761</TotalTime>
  <Words>261</Words>
  <Application>Microsoft Office PowerPoint</Application>
  <PresentationFormat>ユーザー設定</PresentationFormat>
  <Paragraphs>67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24" baseType="lpstr">
      <vt:lpstr>HGPｺﾞｼｯｸE</vt:lpstr>
      <vt:lpstr>HGP創英角ﾎﾟｯﾌﾟ体</vt:lpstr>
      <vt:lpstr>HGSｺﾞｼｯｸE</vt:lpstr>
      <vt:lpstr>HGS創英角ｺﾞｼｯｸUB</vt:lpstr>
      <vt:lpstr>HGS創英角ﾎﾟｯﾌﾟ体</vt:lpstr>
      <vt:lpstr>HGS明朝E</vt:lpstr>
      <vt:lpstr>HGｺﾞｼｯｸE</vt:lpstr>
      <vt:lpstr>HG丸ｺﾞｼｯｸM-PRO</vt:lpstr>
      <vt:lpstr>HG創英角ｺﾞｼｯｸUB</vt:lpstr>
      <vt:lpstr>ＭＳ 明朝</vt:lpstr>
      <vt:lpstr>UD デジタル 教科書体 N-B</vt:lpstr>
      <vt:lpstr>UD デジタル 教科書体 NK-B</vt:lpstr>
      <vt:lpstr>UD デジタル 教科書体 NP-B</vt:lpstr>
      <vt:lpstr>游ゴシック</vt:lpstr>
      <vt:lpstr>游ゴシック Light</vt:lpstr>
      <vt:lpstr>Arial</vt:lpstr>
      <vt:lpstr>Arial Black</vt:lpstr>
      <vt:lpstr>Calibri</vt:lpstr>
      <vt:lpstr>Calibri Light</vt:lpstr>
      <vt:lpstr>Century</vt:lpstr>
      <vt:lpstr>Impact</vt:lpstr>
      <vt:lpstr>Times New Roman</vt:lpstr>
      <vt:lpstr>Office Theme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Windows ユーザー</dc:creator>
  <cp:lastModifiedBy>文化交流課2</cp:lastModifiedBy>
  <cp:revision>585</cp:revision>
  <cp:lastPrinted>2025-02-07T06:01:25Z</cp:lastPrinted>
  <dcterms:created xsi:type="dcterms:W3CDTF">2016-01-27T07:53:06Z</dcterms:created>
  <dcterms:modified xsi:type="dcterms:W3CDTF">2025-08-08T02:19:25Z</dcterms:modified>
</cp:coreProperties>
</file>